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96" r:id="rId4"/>
    <p:sldId id="297" r:id="rId5"/>
    <p:sldId id="384" r:id="rId6"/>
    <p:sldId id="258" r:id="rId7"/>
    <p:sldId id="410" r:id="rId8"/>
    <p:sldId id="261" r:id="rId9"/>
    <p:sldId id="262" r:id="rId10"/>
    <p:sldId id="263" r:id="rId11"/>
    <p:sldId id="264" r:id="rId12"/>
    <p:sldId id="300" r:id="rId13"/>
    <p:sldId id="333" r:id="rId14"/>
    <p:sldId id="409" r:id="rId15"/>
    <p:sldId id="400" r:id="rId16"/>
    <p:sldId id="406" r:id="rId17"/>
    <p:sldId id="388" r:id="rId18"/>
    <p:sldId id="412" r:id="rId19"/>
    <p:sldId id="413" r:id="rId20"/>
    <p:sldId id="390" r:id="rId21"/>
    <p:sldId id="411" r:id="rId22"/>
    <p:sldId id="401" r:id="rId23"/>
    <p:sldId id="414" r:id="rId24"/>
  </p:sldIdLst>
  <p:sldSz cx="9144000" cy="6858000" type="screen4x3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E1"/>
              </a:solidFill>
              <a:prstDash val="solid"/>
              <a:round/>
            </a:ln>
          </a:left>
          <a:right>
            <a:ln w="12700" cap="flat">
              <a:solidFill>
                <a:srgbClr val="FFFFE1"/>
              </a:solidFill>
              <a:prstDash val="solid"/>
              <a:round/>
            </a:ln>
          </a:right>
          <a:top>
            <a:ln w="12700" cap="flat">
              <a:solidFill>
                <a:srgbClr val="FFFFE1"/>
              </a:solidFill>
              <a:prstDash val="solid"/>
              <a:round/>
            </a:ln>
          </a:top>
          <a:bottom>
            <a:ln w="12700" cap="flat">
              <a:solidFill>
                <a:srgbClr val="FFFFE1"/>
              </a:solidFill>
              <a:prstDash val="solid"/>
              <a:round/>
            </a:ln>
          </a:bottom>
          <a:insideH>
            <a:ln w="12700" cap="flat">
              <a:solidFill>
                <a:srgbClr val="FFFFE1"/>
              </a:solidFill>
              <a:prstDash val="solid"/>
              <a:round/>
            </a:ln>
          </a:insideH>
          <a:insideV>
            <a:ln w="12700" cap="flat">
              <a:solidFill>
                <a:srgbClr val="FFFFE1"/>
              </a:solidFill>
              <a:prstDash val="solid"/>
              <a:round/>
            </a:ln>
          </a:insideV>
        </a:tcBdr>
        <a:fill>
          <a:solidFill>
            <a:srgbClr val="ECECDD"/>
          </a:solidFill>
        </a:fill>
      </a:tcStyle>
    </a:wholeTbl>
    <a:band2H>
      <a:tcTxStyle/>
      <a:tcStyle>
        <a:tcBdr/>
        <a:fill>
          <a:solidFill>
            <a:srgbClr val="F6F6E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E1"/>
      </a:tcTxStyle>
      <a:tcStyle>
        <a:tcBdr>
          <a:left>
            <a:ln w="12700" cap="flat">
              <a:solidFill>
                <a:srgbClr val="FFFFE1"/>
              </a:solidFill>
              <a:prstDash val="solid"/>
              <a:round/>
            </a:ln>
          </a:left>
          <a:right>
            <a:ln w="12700" cap="flat">
              <a:solidFill>
                <a:srgbClr val="FFFFE1"/>
              </a:solidFill>
              <a:prstDash val="solid"/>
              <a:round/>
            </a:ln>
          </a:right>
          <a:top>
            <a:ln w="12700" cap="flat">
              <a:solidFill>
                <a:srgbClr val="FFFFE1"/>
              </a:solidFill>
              <a:prstDash val="solid"/>
              <a:round/>
            </a:ln>
          </a:top>
          <a:bottom>
            <a:ln w="12700" cap="flat">
              <a:solidFill>
                <a:srgbClr val="FFFFE1"/>
              </a:solidFill>
              <a:prstDash val="solid"/>
              <a:round/>
            </a:ln>
          </a:bottom>
          <a:insideH>
            <a:ln w="12700" cap="flat">
              <a:solidFill>
                <a:srgbClr val="FFFFE1"/>
              </a:solidFill>
              <a:prstDash val="solid"/>
              <a:round/>
            </a:ln>
          </a:insideH>
          <a:insideV>
            <a:ln w="12700" cap="flat">
              <a:solidFill>
                <a:srgbClr val="FFFFE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E1"/>
      </a:tcTxStyle>
      <a:tcStyle>
        <a:tcBdr>
          <a:left>
            <a:ln w="12700" cap="flat">
              <a:solidFill>
                <a:srgbClr val="FFFFE1"/>
              </a:solidFill>
              <a:prstDash val="solid"/>
              <a:round/>
            </a:ln>
          </a:left>
          <a:right>
            <a:ln w="12700" cap="flat">
              <a:solidFill>
                <a:srgbClr val="FFFFE1"/>
              </a:solidFill>
              <a:prstDash val="solid"/>
              <a:round/>
            </a:ln>
          </a:right>
          <a:top>
            <a:ln w="38100" cap="flat">
              <a:solidFill>
                <a:srgbClr val="FFFFE1"/>
              </a:solidFill>
              <a:prstDash val="solid"/>
              <a:round/>
            </a:ln>
          </a:top>
          <a:bottom>
            <a:ln w="12700" cap="flat">
              <a:solidFill>
                <a:srgbClr val="FFFFE1"/>
              </a:solidFill>
              <a:prstDash val="solid"/>
              <a:round/>
            </a:ln>
          </a:bottom>
          <a:insideH>
            <a:ln w="12700" cap="flat">
              <a:solidFill>
                <a:srgbClr val="FFFFE1"/>
              </a:solidFill>
              <a:prstDash val="solid"/>
              <a:round/>
            </a:ln>
          </a:insideH>
          <a:insideV>
            <a:ln w="12700" cap="flat">
              <a:solidFill>
                <a:srgbClr val="FFFFE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E1"/>
      </a:tcTxStyle>
      <a:tcStyle>
        <a:tcBdr>
          <a:left>
            <a:ln w="12700" cap="flat">
              <a:solidFill>
                <a:srgbClr val="FFFFE1"/>
              </a:solidFill>
              <a:prstDash val="solid"/>
              <a:round/>
            </a:ln>
          </a:left>
          <a:right>
            <a:ln w="12700" cap="flat">
              <a:solidFill>
                <a:srgbClr val="FFFFE1"/>
              </a:solidFill>
              <a:prstDash val="solid"/>
              <a:round/>
            </a:ln>
          </a:right>
          <a:top>
            <a:ln w="12700" cap="flat">
              <a:solidFill>
                <a:srgbClr val="FFFFE1"/>
              </a:solidFill>
              <a:prstDash val="solid"/>
              <a:round/>
            </a:ln>
          </a:top>
          <a:bottom>
            <a:ln w="38100" cap="flat">
              <a:solidFill>
                <a:srgbClr val="FFFFE1"/>
              </a:solidFill>
              <a:prstDash val="solid"/>
              <a:round/>
            </a:ln>
          </a:bottom>
          <a:insideH>
            <a:ln w="12700" cap="flat">
              <a:solidFill>
                <a:srgbClr val="FFFFE1"/>
              </a:solidFill>
              <a:prstDash val="solid"/>
              <a:round/>
            </a:ln>
          </a:insideH>
          <a:insideV>
            <a:ln w="12700" cap="flat">
              <a:solidFill>
                <a:srgbClr val="FFFFE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E1"/>
              </a:solidFill>
              <a:prstDash val="solid"/>
              <a:round/>
            </a:ln>
          </a:left>
          <a:right>
            <a:ln w="12700" cap="flat">
              <a:solidFill>
                <a:srgbClr val="FFFFE1"/>
              </a:solidFill>
              <a:prstDash val="solid"/>
              <a:round/>
            </a:ln>
          </a:right>
          <a:top>
            <a:ln w="12700" cap="flat">
              <a:solidFill>
                <a:srgbClr val="FFFFE1"/>
              </a:solidFill>
              <a:prstDash val="solid"/>
              <a:round/>
            </a:ln>
          </a:top>
          <a:bottom>
            <a:ln w="12700" cap="flat">
              <a:solidFill>
                <a:srgbClr val="FFFFE1"/>
              </a:solidFill>
              <a:prstDash val="solid"/>
              <a:round/>
            </a:ln>
          </a:bottom>
          <a:insideH>
            <a:ln w="12700" cap="flat">
              <a:solidFill>
                <a:srgbClr val="FFFFE1"/>
              </a:solidFill>
              <a:prstDash val="solid"/>
              <a:round/>
            </a:ln>
          </a:insideH>
          <a:insideV>
            <a:ln w="12700" cap="flat">
              <a:solidFill>
                <a:srgbClr val="FFFFE1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E1"/>
      </a:tcTxStyle>
      <a:tcStyle>
        <a:tcBdr>
          <a:left>
            <a:ln w="12700" cap="flat">
              <a:solidFill>
                <a:srgbClr val="FFFFE1"/>
              </a:solidFill>
              <a:prstDash val="solid"/>
              <a:round/>
            </a:ln>
          </a:left>
          <a:right>
            <a:ln w="12700" cap="flat">
              <a:solidFill>
                <a:srgbClr val="FFFFE1"/>
              </a:solidFill>
              <a:prstDash val="solid"/>
              <a:round/>
            </a:ln>
          </a:right>
          <a:top>
            <a:ln w="12700" cap="flat">
              <a:solidFill>
                <a:srgbClr val="FFFFE1"/>
              </a:solidFill>
              <a:prstDash val="solid"/>
              <a:round/>
            </a:ln>
          </a:top>
          <a:bottom>
            <a:ln w="12700" cap="flat">
              <a:solidFill>
                <a:srgbClr val="FFFFE1"/>
              </a:solidFill>
              <a:prstDash val="solid"/>
              <a:round/>
            </a:ln>
          </a:bottom>
          <a:insideH>
            <a:ln w="12700" cap="flat">
              <a:solidFill>
                <a:srgbClr val="FFFFE1"/>
              </a:solidFill>
              <a:prstDash val="solid"/>
              <a:round/>
            </a:ln>
          </a:insideH>
          <a:insideV>
            <a:ln w="12700" cap="flat">
              <a:solidFill>
                <a:srgbClr val="FFFFE1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E1"/>
      </a:tcTxStyle>
      <a:tcStyle>
        <a:tcBdr>
          <a:left>
            <a:ln w="12700" cap="flat">
              <a:solidFill>
                <a:srgbClr val="FFFFE1"/>
              </a:solidFill>
              <a:prstDash val="solid"/>
              <a:round/>
            </a:ln>
          </a:left>
          <a:right>
            <a:ln w="12700" cap="flat">
              <a:solidFill>
                <a:srgbClr val="FFFFE1"/>
              </a:solidFill>
              <a:prstDash val="solid"/>
              <a:round/>
            </a:ln>
          </a:right>
          <a:top>
            <a:ln w="38100" cap="flat">
              <a:solidFill>
                <a:srgbClr val="FFFFE1"/>
              </a:solidFill>
              <a:prstDash val="solid"/>
              <a:round/>
            </a:ln>
          </a:top>
          <a:bottom>
            <a:ln w="12700" cap="flat">
              <a:solidFill>
                <a:srgbClr val="FFFFE1"/>
              </a:solidFill>
              <a:prstDash val="solid"/>
              <a:round/>
            </a:ln>
          </a:bottom>
          <a:insideH>
            <a:ln w="12700" cap="flat">
              <a:solidFill>
                <a:srgbClr val="FFFFE1"/>
              </a:solidFill>
              <a:prstDash val="solid"/>
              <a:round/>
            </a:ln>
          </a:insideH>
          <a:insideV>
            <a:ln w="12700" cap="flat">
              <a:solidFill>
                <a:srgbClr val="FFFFE1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E1"/>
      </a:tcTxStyle>
      <a:tcStyle>
        <a:tcBdr>
          <a:left>
            <a:ln w="12700" cap="flat">
              <a:solidFill>
                <a:srgbClr val="FFFFE1"/>
              </a:solidFill>
              <a:prstDash val="solid"/>
              <a:round/>
            </a:ln>
          </a:left>
          <a:right>
            <a:ln w="12700" cap="flat">
              <a:solidFill>
                <a:srgbClr val="FFFFE1"/>
              </a:solidFill>
              <a:prstDash val="solid"/>
              <a:round/>
            </a:ln>
          </a:right>
          <a:top>
            <a:ln w="12700" cap="flat">
              <a:solidFill>
                <a:srgbClr val="FFFFE1"/>
              </a:solidFill>
              <a:prstDash val="solid"/>
              <a:round/>
            </a:ln>
          </a:top>
          <a:bottom>
            <a:ln w="38100" cap="flat">
              <a:solidFill>
                <a:srgbClr val="FFFFE1"/>
              </a:solidFill>
              <a:prstDash val="solid"/>
              <a:round/>
            </a:ln>
          </a:bottom>
          <a:insideH>
            <a:ln w="12700" cap="flat">
              <a:solidFill>
                <a:srgbClr val="FFFFE1"/>
              </a:solidFill>
              <a:prstDash val="solid"/>
              <a:round/>
            </a:ln>
          </a:insideH>
          <a:insideV>
            <a:ln w="12700" cap="flat">
              <a:solidFill>
                <a:srgbClr val="FFFFE1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E1"/>
              </a:solidFill>
              <a:prstDash val="solid"/>
              <a:round/>
            </a:ln>
          </a:left>
          <a:right>
            <a:ln w="12700" cap="flat">
              <a:solidFill>
                <a:srgbClr val="FFFFE1"/>
              </a:solidFill>
              <a:prstDash val="solid"/>
              <a:round/>
            </a:ln>
          </a:right>
          <a:top>
            <a:ln w="12700" cap="flat">
              <a:solidFill>
                <a:srgbClr val="FFFFE1"/>
              </a:solidFill>
              <a:prstDash val="solid"/>
              <a:round/>
            </a:ln>
          </a:top>
          <a:bottom>
            <a:ln w="12700" cap="flat">
              <a:solidFill>
                <a:srgbClr val="FFFFE1"/>
              </a:solidFill>
              <a:prstDash val="solid"/>
              <a:round/>
            </a:ln>
          </a:bottom>
          <a:insideH>
            <a:ln w="12700" cap="flat">
              <a:solidFill>
                <a:srgbClr val="FFFFE1"/>
              </a:solidFill>
              <a:prstDash val="solid"/>
              <a:round/>
            </a:ln>
          </a:insideH>
          <a:insideV>
            <a:ln w="12700" cap="flat">
              <a:solidFill>
                <a:srgbClr val="FFFFE1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E1"/>
      </a:tcTxStyle>
      <a:tcStyle>
        <a:tcBdr>
          <a:left>
            <a:ln w="12700" cap="flat">
              <a:solidFill>
                <a:srgbClr val="FFFFE1"/>
              </a:solidFill>
              <a:prstDash val="solid"/>
              <a:round/>
            </a:ln>
          </a:left>
          <a:right>
            <a:ln w="12700" cap="flat">
              <a:solidFill>
                <a:srgbClr val="FFFFE1"/>
              </a:solidFill>
              <a:prstDash val="solid"/>
              <a:round/>
            </a:ln>
          </a:right>
          <a:top>
            <a:ln w="12700" cap="flat">
              <a:solidFill>
                <a:srgbClr val="FFFFE1"/>
              </a:solidFill>
              <a:prstDash val="solid"/>
              <a:round/>
            </a:ln>
          </a:top>
          <a:bottom>
            <a:ln w="12700" cap="flat">
              <a:solidFill>
                <a:srgbClr val="FFFFE1"/>
              </a:solidFill>
              <a:prstDash val="solid"/>
              <a:round/>
            </a:ln>
          </a:bottom>
          <a:insideH>
            <a:ln w="12700" cap="flat">
              <a:solidFill>
                <a:srgbClr val="FFFFE1"/>
              </a:solidFill>
              <a:prstDash val="solid"/>
              <a:round/>
            </a:ln>
          </a:insideH>
          <a:insideV>
            <a:ln w="12700" cap="flat">
              <a:solidFill>
                <a:srgbClr val="FFFFE1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E1"/>
      </a:tcTxStyle>
      <a:tcStyle>
        <a:tcBdr>
          <a:left>
            <a:ln w="12700" cap="flat">
              <a:solidFill>
                <a:srgbClr val="FFFFE1"/>
              </a:solidFill>
              <a:prstDash val="solid"/>
              <a:round/>
            </a:ln>
          </a:left>
          <a:right>
            <a:ln w="12700" cap="flat">
              <a:solidFill>
                <a:srgbClr val="FFFFE1"/>
              </a:solidFill>
              <a:prstDash val="solid"/>
              <a:round/>
            </a:ln>
          </a:right>
          <a:top>
            <a:ln w="38100" cap="flat">
              <a:solidFill>
                <a:srgbClr val="FFFFE1"/>
              </a:solidFill>
              <a:prstDash val="solid"/>
              <a:round/>
            </a:ln>
          </a:top>
          <a:bottom>
            <a:ln w="12700" cap="flat">
              <a:solidFill>
                <a:srgbClr val="FFFFE1"/>
              </a:solidFill>
              <a:prstDash val="solid"/>
              <a:round/>
            </a:ln>
          </a:bottom>
          <a:insideH>
            <a:ln w="12700" cap="flat">
              <a:solidFill>
                <a:srgbClr val="FFFFE1"/>
              </a:solidFill>
              <a:prstDash val="solid"/>
              <a:round/>
            </a:ln>
          </a:insideH>
          <a:insideV>
            <a:ln w="12700" cap="flat">
              <a:solidFill>
                <a:srgbClr val="FFFFE1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E1"/>
      </a:tcTxStyle>
      <a:tcStyle>
        <a:tcBdr>
          <a:left>
            <a:ln w="12700" cap="flat">
              <a:solidFill>
                <a:srgbClr val="FFFFE1"/>
              </a:solidFill>
              <a:prstDash val="solid"/>
              <a:round/>
            </a:ln>
          </a:left>
          <a:right>
            <a:ln w="12700" cap="flat">
              <a:solidFill>
                <a:srgbClr val="FFFFE1"/>
              </a:solidFill>
              <a:prstDash val="solid"/>
              <a:round/>
            </a:ln>
          </a:right>
          <a:top>
            <a:ln w="12700" cap="flat">
              <a:solidFill>
                <a:srgbClr val="FFFFE1"/>
              </a:solidFill>
              <a:prstDash val="solid"/>
              <a:round/>
            </a:ln>
          </a:top>
          <a:bottom>
            <a:ln w="38100" cap="flat">
              <a:solidFill>
                <a:srgbClr val="FFFFE1"/>
              </a:solidFill>
              <a:prstDash val="solid"/>
              <a:round/>
            </a:ln>
          </a:bottom>
          <a:insideH>
            <a:ln w="12700" cap="flat">
              <a:solidFill>
                <a:srgbClr val="FFFFE1"/>
              </a:solidFill>
              <a:prstDash val="solid"/>
              <a:round/>
            </a:ln>
          </a:insideH>
          <a:insideV>
            <a:ln w="12700" cap="flat">
              <a:solidFill>
                <a:srgbClr val="FFFFE1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E1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E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E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E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E1"/>
              </a:solidFill>
              <a:prstDash val="solid"/>
              <a:round/>
            </a:ln>
          </a:left>
          <a:right>
            <a:ln w="12700" cap="flat">
              <a:solidFill>
                <a:srgbClr val="FFFFE1"/>
              </a:solidFill>
              <a:prstDash val="solid"/>
              <a:round/>
            </a:ln>
          </a:right>
          <a:top>
            <a:ln w="12700" cap="flat">
              <a:solidFill>
                <a:srgbClr val="FFFFE1"/>
              </a:solidFill>
              <a:prstDash val="solid"/>
              <a:round/>
            </a:ln>
          </a:top>
          <a:bottom>
            <a:ln w="12700" cap="flat">
              <a:solidFill>
                <a:srgbClr val="FFFFE1"/>
              </a:solidFill>
              <a:prstDash val="solid"/>
              <a:round/>
            </a:ln>
          </a:bottom>
          <a:insideH>
            <a:ln w="12700" cap="flat">
              <a:solidFill>
                <a:srgbClr val="FFFFE1"/>
              </a:solidFill>
              <a:prstDash val="solid"/>
              <a:round/>
            </a:ln>
          </a:insideH>
          <a:insideV>
            <a:ln w="12700" cap="flat">
              <a:solidFill>
                <a:srgbClr val="FFFFE1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E1"/>
      </a:tcTxStyle>
      <a:tcStyle>
        <a:tcBdr>
          <a:left>
            <a:ln w="12700" cap="flat">
              <a:solidFill>
                <a:srgbClr val="FFFFE1"/>
              </a:solidFill>
              <a:prstDash val="solid"/>
              <a:round/>
            </a:ln>
          </a:left>
          <a:right>
            <a:ln w="12700" cap="flat">
              <a:solidFill>
                <a:srgbClr val="FFFFE1"/>
              </a:solidFill>
              <a:prstDash val="solid"/>
              <a:round/>
            </a:ln>
          </a:right>
          <a:top>
            <a:ln w="12700" cap="flat">
              <a:solidFill>
                <a:srgbClr val="FFFFE1"/>
              </a:solidFill>
              <a:prstDash val="solid"/>
              <a:round/>
            </a:ln>
          </a:top>
          <a:bottom>
            <a:ln w="12700" cap="flat">
              <a:solidFill>
                <a:srgbClr val="FFFFE1"/>
              </a:solidFill>
              <a:prstDash val="solid"/>
              <a:round/>
            </a:ln>
          </a:bottom>
          <a:insideH>
            <a:ln w="12700" cap="flat">
              <a:solidFill>
                <a:srgbClr val="FFFFE1"/>
              </a:solidFill>
              <a:prstDash val="solid"/>
              <a:round/>
            </a:ln>
          </a:insideH>
          <a:insideV>
            <a:ln w="12700" cap="flat">
              <a:solidFill>
                <a:srgbClr val="FFFFE1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E1"/>
      </a:tcTxStyle>
      <a:tcStyle>
        <a:tcBdr>
          <a:left>
            <a:ln w="12700" cap="flat">
              <a:solidFill>
                <a:srgbClr val="FFFFE1"/>
              </a:solidFill>
              <a:prstDash val="solid"/>
              <a:round/>
            </a:ln>
          </a:left>
          <a:right>
            <a:ln w="12700" cap="flat">
              <a:solidFill>
                <a:srgbClr val="FFFFE1"/>
              </a:solidFill>
              <a:prstDash val="solid"/>
              <a:round/>
            </a:ln>
          </a:right>
          <a:top>
            <a:ln w="38100" cap="flat">
              <a:solidFill>
                <a:srgbClr val="FFFFE1"/>
              </a:solidFill>
              <a:prstDash val="solid"/>
              <a:round/>
            </a:ln>
          </a:top>
          <a:bottom>
            <a:ln w="12700" cap="flat">
              <a:solidFill>
                <a:srgbClr val="FFFFE1"/>
              </a:solidFill>
              <a:prstDash val="solid"/>
              <a:round/>
            </a:ln>
          </a:bottom>
          <a:insideH>
            <a:ln w="12700" cap="flat">
              <a:solidFill>
                <a:srgbClr val="FFFFE1"/>
              </a:solidFill>
              <a:prstDash val="solid"/>
              <a:round/>
            </a:ln>
          </a:insideH>
          <a:insideV>
            <a:ln w="12700" cap="flat">
              <a:solidFill>
                <a:srgbClr val="FFFFE1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E1"/>
      </a:tcTxStyle>
      <a:tcStyle>
        <a:tcBdr>
          <a:left>
            <a:ln w="12700" cap="flat">
              <a:solidFill>
                <a:srgbClr val="FFFFE1"/>
              </a:solidFill>
              <a:prstDash val="solid"/>
              <a:round/>
            </a:ln>
          </a:left>
          <a:right>
            <a:ln w="12700" cap="flat">
              <a:solidFill>
                <a:srgbClr val="FFFFE1"/>
              </a:solidFill>
              <a:prstDash val="solid"/>
              <a:round/>
            </a:ln>
          </a:right>
          <a:top>
            <a:ln w="12700" cap="flat">
              <a:solidFill>
                <a:srgbClr val="FFFFE1"/>
              </a:solidFill>
              <a:prstDash val="solid"/>
              <a:round/>
            </a:ln>
          </a:top>
          <a:bottom>
            <a:ln w="38100" cap="flat">
              <a:solidFill>
                <a:srgbClr val="FFFFE1"/>
              </a:solidFill>
              <a:prstDash val="solid"/>
              <a:round/>
            </a:ln>
          </a:bottom>
          <a:insideH>
            <a:ln w="12700" cap="flat">
              <a:solidFill>
                <a:srgbClr val="FFFFE1"/>
              </a:solidFill>
              <a:prstDash val="solid"/>
              <a:round/>
            </a:ln>
          </a:insideH>
          <a:insideV>
            <a:ln w="12700" cap="flat">
              <a:solidFill>
                <a:srgbClr val="FFFFE1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6DC477-DD98-40C6-AE37-A131C4B7F2E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1EC47EC-8FCA-4D3A-BF86-9A7D4EC6E0D9}">
      <dgm:prSet phldrT="[Text]" custT="1"/>
      <dgm:spPr/>
      <dgm:t>
        <a:bodyPr/>
        <a:lstStyle/>
        <a:p>
          <a:r>
            <a:rPr lang="es-MX" sz="2000" dirty="0">
              <a:solidFill>
                <a:schemeClr val="tx1"/>
              </a:solidFill>
            </a:rPr>
            <a:t>Desarrollo Personal</a:t>
          </a:r>
        </a:p>
      </dgm:t>
    </dgm:pt>
    <dgm:pt modelId="{94676B8C-A074-41EF-9BCA-7858F5DBCDEA}" type="parTrans" cxnId="{906CEAB0-9067-4105-8074-8CB65CDB83D4}">
      <dgm:prSet/>
      <dgm:spPr/>
      <dgm:t>
        <a:bodyPr/>
        <a:lstStyle/>
        <a:p>
          <a:endParaRPr lang="es-MX"/>
        </a:p>
      </dgm:t>
    </dgm:pt>
    <dgm:pt modelId="{1F185E8E-99C3-4770-9EBD-EB5B60363726}" type="sibTrans" cxnId="{906CEAB0-9067-4105-8074-8CB65CDB83D4}">
      <dgm:prSet/>
      <dgm:spPr/>
      <dgm:t>
        <a:bodyPr/>
        <a:lstStyle/>
        <a:p>
          <a:endParaRPr lang="es-MX"/>
        </a:p>
      </dgm:t>
    </dgm:pt>
    <dgm:pt modelId="{976A6EB0-F02E-498C-A18F-23F90A95181F}">
      <dgm:prSet phldrT="[Text]" custT="1"/>
      <dgm:spPr/>
      <dgm:t>
        <a:bodyPr/>
        <a:lstStyle/>
        <a:p>
          <a:r>
            <a:rPr lang="es-MX" sz="2000" dirty="0">
              <a:solidFill>
                <a:schemeClr val="tx1"/>
              </a:solidFill>
            </a:rPr>
            <a:t>Desarrollo Profesional</a:t>
          </a:r>
        </a:p>
      </dgm:t>
    </dgm:pt>
    <dgm:pt modelId="{385185B7-599F-448C-B40C-688761DF7644}" type="parTrans" cxnId="{79C93562-8DF2-409D-B524-DD40541C8755}">
      <dgm:prSet/>
      <dgm:spPr/>
      <dgm:t>
        <a:bodyPr/>
        <a:lstStyle/>
        <a:p>
          <a:endParaRPr lang="es-MX"/>
        </a:p>
      </dgm:t>
    </dgm:pt>
    <dgm:pt modelId="{D1E20ED0-1662-4FC3-B190-887660FEAEF6}" type="sibTrans" cxnId="{79C93562-8DF2-409D-B524-DD40541C8755}">
      <dgm:prSet/>
      <dgm:spPr/>
      <dgm:t>
        <a:bodyPr/>
        <a:lstStyle/>
        <a:p>
          <a:endParaRPr lang="es-MX"/>
        </a:p>
      </dgm:t>
    </dgm:pt>
    <dgm:pt modelId="{160E9839-E7E8-4FAB-A715-769EC1007AAE}">
      <dgm:prSet custT="1"/>
      <dgm:spPr/>
      <dgm:t>
        <a:bodyPr/>
        <a:lstStyle/>
        <a:p>
          <a:r>
            <a:rPr lang="es-MX" sz="2000" dirty="0">
              <a:solidFill>
                <a:schemeClr val="tx1"/>
              </a:solidFill>
            </a:rPr>
            <a:t>Desarrollo Académico</a:t>
          </a:r>
        </a:p>
      </dgm:t>
    </dgm:pt>
    <dgm:pt modelId="{B1001DCD-99C5-49CE-8C3A-E5BFFD5FDE25}" type="parTrans" cxnId="{7CDB926D-0D04-4C34-B270-6949FBACCF83}">
      <dgm:prSet/>
      <dgm:spPr/>
      <dgm:t>
        <a:bodyPr/>
        <a:lstStyle/>
        <a:p>
          <a:endParaRPr lang="es-MX"/>
        </a:p>
      </dgm:t>
    </dgm:pt>
    <dgm:pt modelId="{D951607F-DDFB-42E8-871F-86804F3A53D3}" type="sibTrans" cxnId="{7CDB926D-0D04-4C34-B270-6949FBACCF83}">
      <dgm:prSet/>
      <dgm:spPr/>
      <dgm:t>
        <a:bodyPr/>
        <a:lstStyle/>
        <a:p>
          <a:endParaRPr lang="es-MX"/>
        </a:p>
      </dgm:t>
    </dgm:pt>
    <dgm:pt modelId="{FD877A1A-DB38-4B66-9653-1210052C6247}" type="pres">
      <dgm:prSet presAssocID="{F96DC477-DD98-40C6-AE37-A131C4B7F2E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4FFD40A-6A39-4465-8416-60A960DB27BF}" type="pres">
      <dgm:prSet presAssocID="{160E9839-E7E8-4FAB-A715-769EC1007AAE}" presName="parTxOnly" presStyleLbl="node1" presStyleIdx="0" presStyleCnt="3" custScaleX="47118" custScaleY="573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CA9F33E-BA0B-481C-B40A-CDA091B685CE}" type="pres">
      <dgm:prSet presAssocID="{D951607F-DDFB-42E8-871F-86804F3A53D3}" presName="parTxOnlySpace" presStyleCnt="0"/>
      <dgm:spPr/>
    </dgm:pt>
    <dgm:pt modelId="{4AA43A2D-83A8-4575-B4A7-FD4F713F77A6}" type="pres">
      <dgm:prSet presAssocID="{51EC47EC-8FCA-4D3A-BF86-9A7D4EC6E0D9}" presName="parTxOnly" presStyleLbl="node1" presStyleIdx="1" presStyleCnt="3" custScaleX="45718" custScaleY="583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6B4BFAF-FD09-46BB-90D0-95F6C2BC7911}" type="pres">
      <dgm:prSet presAssocID="{1F185E8E-99C3-4770-9EBD-EB5B60363726}" presName="parTxOnlySpace" presStyleCnt="0"/>
      <dgm:spPr/>
    </dgm:pt>
    <dgm:pt modelId="{6D8579E0-07C2-4DAF-B97D-5188B7E68DA1}" type="pres">
      <dgm:prSet presAssocID="{976A6EB0-F02E-498C-A18F-23F90A95181F}" presName="parTxOnly" presStyleLbl="node1" presStyleIdx="2" presStyleCnt="3" custScaleX="45879" custScaleY="583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92680AA-8BBD-4627-8FB2-D3FFE2DC287D}" type="presOf" srcId="{976A6EB0-F02E-498C-A18F-23F90A95181F}" destId="{6D8579E0-07C2-4DAF-B97D-5188B7E68DA1}" srcOrd="0" destOrd="0" presId="urn:microsoft.com/office/officeart/2005/8/layout/chevron1"/>
    <dgm:cxn modelId="{906CEAB0-9067-4105-8074-8CB65CDB83D4}" srcId="{F96DC477-DD98-40C6-AE37-A131C4B7F2EF}" destId="{51EC47EC-8FCA-4D3A-BF86-9A7D4EC6E0D9}" srcOrd="1" destOrd="0" parTransId="{94676B8C-A074-41EF-9BCA-7858F5DBCDEA}" sibTransId="{1F185E8E-99C3-4770-9EBD-EB5B60363726}"/>
    <dgm:cxn modelId="{21BBA227-1999-4A6A-B528-28C7F4E22A08}" type="presOf" srcId="{F96DC477-DD98-40C6-AE37-A131C4B7F2EF}" destId="{FD877A1A-DB38-4B66-9653-1210052C6247}" srcOrd="0" destOrd="0" presId="urn:microsoft.com/office/officeart/2005/8/layout/chevron1"/>
    <dgm:cxn modelId="{C0880ED6-A888-41F0-9C9C-B6400D97D500}" type="presOf" srcId="{51EC47EC-8FCA-4D3A-BF86-9A7D4EC6E0D9}" destId="{4AA43A2D-83A8-4575-B4A7-FD4F713F77A6}" srcOrd="0" destOrd="0" presId="urn:microsoft.com/office/officeart/2005/8/layout/chevron1"/>
    <dgm:cxn modelId="{FFDE5ACE-8309-4699-8D1D-633637ABC232}" type="presOf" srcId="{160E9839-E7E8-4FAB-A715-769EC1007AAE}" destId="{14FFD40A-6A39-4465-8416-60A960DB27BF}" srcOrd="0" destOrd="0" presId="urn:microsoft.com/office/officeart/2005/8/layout/chevron1"/>
    <dgm:cxn modelId="{7CDB926D-0D04-4C34-B270-6949FBACCF83}" srcId="{F96DC477-DD98-40C6-AE37-A131C4B7F2EF}" destId="{160E9839-E7E8-4FAB-A715-769EC1007AAE}" srcOrd="0" destOrd="0" parTransId="{B1001DCD-99C5-49CE-8C3A-E5BFFD5FDE25}" sibTransId="{D951607F-DDFB-42E8-871F-86804F3A53D3}"/>
    <dgm:cxn modelId="{79C93562-8DF2-409D-B524-DD40541C8755}" srcId="{F96DC477-DD98-40C6-AE37-A131C4B7F2EF}" destId="{976A6EB0-F02E-498C-A18F-23F90A95181F}" srcOrd="2" destOrd="0" parTransId="{385185B7-599F-448C-B40C-688761DF7644}" sibTransId="{D1E20ED0-1662-4FC3-B190-887660FEAEF6}"/>
    <dgm:cxn modelId="{7E4EA9E8-DB08-4D2E-9ABB-EF780866211F}" type="presParOf" srcId="{FD877A1A-DB38-4B66-9653-1210052C6247}" destId="{14FFD40A-6A39-4465-8416-60A960DB27BF}" srcOrd="0" destOrd="0" presId="urn:microsoft.com/office/officeart/2005/8/layout/chevron1"/>
    <dgm:cxn modelId="{DF21AE3F-5B8F-44F9-A359-DD056431E890}" type="presParOf" srcId="{FD877A1A-DB38-4B66-9653-1210052C6247}" destId="{FCA9F33E-BA0B-481C-B40A-CDA091B685CE}" srcOrd="1" destOrd="0" presId="urn:microsoft.com/office/officeart/2005/8/layout/chevron1"/>
    <dgm:cxn modelId="{39F48171-3C85-4909-95EB-BAB664832D38}" type="presParOf" srcId="{FD877A1A-DB38-4B66-9653-1210052C6247}" destId="{4AA43A2D-83A8-4575-B4A7-FD4F713F77A6}" srcOrd="2" destOrd="0" presId="urn:microsoft.com/office/officeart/2005/8/layout/chevron1"/>
    <dgm:cxn modelId="{B3C8B052-DFCA-43E2-BBBB-F556A3EA229F}" type="presParOf" srcId="{FD877A1A-DB38-4B66-9653-1210052C6247}" destId="{36B4BFAF-FD09-46BB-90D0-95F6C2BC7911}" srcOrd="3" destOrd="0" presId="urn:microsoft.com/office/officeart/2005/8/layout/chevron1"/>
    <dgm:cxn modelId="{43F7753A-2C55-4FA4-ACCA-ED7C355896A9}" type="presParOf" srcId="{FD877A1A-DB38-4B66-9653-1210052C6247}" destId="{6D8579E0-07C2-4DAF-B97D-5188B7E68DA1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109510-5A26-4C7D-8DAA-4A72C31794C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914D371-BB35-4B7B-992D-EE2AD66843E1}">
      <dgm:prSet phldrT="[Text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PIT Programa institucional de Tutoría</a:t>
          </a:r>
        </a:p>
      </dgm:t>
    </dgm:pt>
    <dgm:pt modelId="{F0E77B14-5748-4987-84DD-D358AA554FDC}" type="parTrans" cxnId="{598109A3-1F72-4354-8B89-AE2FA850AB2D}">
      <dgm:prSet/>
      <dgm:spPr/>
      <dgm:t>
        <a:bodyPr/>
        <a:lstStyle/>
        <a:p>
          <a:endParaRPr lang="es-MX"/>
        </a:p>
      </dgm:t>
    </dgm:pt>
    <dgm:pt modelId="{9C2153DB-D382-4903-9ED4-DDACB94870AB}" type="sibTrans" cxnId="{598109A3-1F72-4354-8B89-AE2FA850AB2D}">
      <dgm:prSet/>
      <dgm:spPr/>
      <dgm:t>
        <a:bodyPr/>
        <a:lstStyle/>
        <a:p>
          <a:endParaRPr lang="es-MX"/>
        </a:p>
      </dgm:t>
    </dgm:pt>
    <dgm:pt modelId="{9BD2A2F8-5478-4F15-88C6-3BC6BBB212AD}">
      <dgm:prSet phldrT="[Text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Modelo educativo S. XXI. Formación de competencias profesionales</a:t>
          </a:r>
        </a:p>
      </dgm:t>
    </dgm:pt>
    <dgm:pt modelId="{C5B63DCC-89DA-4B99-B944-468981F0A045}" type="parTrans" cxnId="{50E135E0-33E5-490B-B990-E93D131FF0FA}">
      <dgm:prSet/>
      <dgm:spPr/>
      <dgm:t>
        <a:bodyPr/>
        <a:lstStyle/>
        <a:p>
          <a:endParaRPr lang="es-MX"/>
        </a:p>
      </dgm:t>
    </dgm:pt>
    <dgm:pt modelId="{62F81547-C9E1-41A4-BE9A-B2E3BF1D5CA5}" type="sibTrans" cxnId="{50E135E0-33E5-490B-B990-E93D131FF0FA}">
      <dgm:prSet/>
      <dgm:spPr/>
      <dgm:t>
        <a:bodyPr/>
        <a:lstStyle/>
        <a:p>
          <a:endParaRPr lang="es-MX"/>
        </a:p>
      </dgm:t>
    </dgm:pt>
    <dgm:pt modelId="{3779BE0D-111A-48FC-BA1C-72E803667FF5}">
      <dgm:prSet phldrT="[Text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PIID IT Culiacán</a:t>
          </a:r>
          <a:r>
            <a:rPr lang="es-MX" dirty="0"/>
            <a:t> </a:t>
          </a:r>
        </a:p>
      </dgm:t>
    </dgm:pt>
    <dgm:pt modelId="{B7B8AA8C-2E9B-4636-A1F8-295EE6704F0D}" type="parTrans" cxnId="{8AABA997-4A3E-41A6-AC84-F82644B527B6}">
      <dgm:prSet/>
      <dgm:spPr/>
      <dgm:t>
        <a:bodyPr/>
        <a:lstStyle/>
        <a:p>
          <a:endParaRPr lang="es-MX"/>
        </a:p>
      </dgm:t>
    </dgm:pt>
    <dgm:pt modelId="{DD420FF2-230B-455B-9036-630FC6EE0B11}" type="sibTrans" cxnId="{8AABA997-4A3E-41A6-AC84-F82644B527B6}">
      <dgm:prSet/>
      <dgm:spPr/>
      <dgm:t>
        <a:bodyPr/>
        <a:lstStyle/>
        <a:p>
          <a:endParaRPr lang="es-MX"/>
        </a:p>
      </dgm:t>
    </dgm:pt>
    <dgm:pt modelId="{30269CE2-BCB3-4537-9DBF-D8D10198AF36}">
      <dgm:prSet phldrT="[Text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SIG Procedimiento para la operación y acreditación del PIT</a:t>
          </a:r>
        </a:p>
      </dgm:t>
    </dgm:pt>
    <dgm:pt modelId="{D27B53E6-138A-44EA-A7E1-E428DB40A3C4}" type="parTrans" cxnId="{5D33F6DD-B82D-4B46-8EF0-096D666886DF}">
      <dgm:prSet/>
      <dgm:spPr/>
      <dgm:t>
        <a:bodyPr/>
        <a:lstStyle/>
        <a:p>
          <a:endParaRPr lang="es-MX"/>
        </a:p>
      </dgm:t>
    </dgm:pt>
    <dgm:pt modelId="{C4AEDC09-58D2-406B-845A-AC88E31E5EAF}" type="sibTrans" cxnId="{5D33F6DD-B82D-4B46-8EF0-096D666886DF}">
      <dgm:prSet/>
      <dgm:spPr/>
      <dgm:t>
        <a:bodyPr/>
        <a:lstStyle/>
        <a:p>
          <a:endParaRPr lang="es-MX"/>
        </a:p>
      </dgm:t>
    </dgm:pt>
    <dgm:pt modelId="{96818CEB-971D-48E1-B278-61DB7B03A1B3}">
      <dgm:prSet phldrT="[Text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Manual de lineamientos TNM. Lineamiento para operación PIT</a:t>
          </a:r>
        </a:p>
      </dgm:t>
    </dgm:pt>
    <dgm:pt modelId="{9CF9ED58-6E1E-4560-A963-A39A14E34A34}" type="parTrans" cxnId="{ECF77A07-CC89-41E8-BE72-EDDA765A0F93}">
      <dgm:prSet/>
      <dgm:spPr/>
      <dgm:t>
        <a:bodyPr/>
        <a:lstStyle/>
        <a:p>
          <a:endParaRPr lang="es-MX"/>
        </a:p>
      </dgm:t>
    </dgm:pt>
    <dgm:pt modelId="{B44331BC-26E4-4B67-965E-C16FFAEB5C42}" type="sibTrans" cxnId="{ECF77A07-CC89-41E8-BE72-EDDA765A0F93}">
      <dgm:prSet/>
      <dgm:spPr/>
      <dgm:t>
        <a:bodyPr/>
        <a:lstStyle/>
        <a:p>
          <a:endParaRPr lang="es-MX"/>
        </a:p>
      </dgm:t>
    </dgm:pt>
    <dgm:pt modelId="{84776ADE-84D4-4A98-A1B6-C2EAA2D0B749}">
      <dgm:prSet phldrT="[Text]"/>
      <dgm:spPr/>
      <dgm:t>
        <a:bodyPr/>
        <a:lstStyle/>
        <a:p>
          <a:endParaRPr lang="es-MX" dirty="0">
            <a:solidFill>
              <a:schemeClr val="tx1"/>
            </a:solidFill>
          </a:endParaRPr>
        </a:p>
      </dgm:t>
    </dgm:pt>
    <dgm:pt modelId="{BD02F4A2-0122-4E55-9B16-C588A6B0F03A}" type="parTrans" cxnId="{FEC0AB39-5C63-4E9B-9801-B3CBD061BE78}">
      <dgm:prSet/>
      <dgm:spPr/>
      <dgm:t>
        <a:bodyPr/>
        <a:lstStyle/>
        <a:p>
          <a:endParaRPr lang="es-MX"/>
        </a:p>
      </dgm:t>
    </dgm:pt>
    <dgm:pt modelId="{83298C64-33DB-4B7E-861C-A105277230F4}" type="sibTrans" cxnId="{FEC0AB39-5C63-4E9B-9801-B3CBD061BE78}">
      <dgm:prSet/>
      <dgm:spPr/>
      <dgm:t>
        <a:bodyPr/>
        <a:lstStyle/>
        <a:p>
          <a:endParaRPr lang="es-MX"/>
        </a:p>
      </dgm:t>
    </dgm:pt>
    <dgm:pt modelId="{0C37C353-F91C-4D9A-A5FD-DE2D862767E5}">
      <dgm:prSet phldrT="[Text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Modelo dual</a:t>
          </a:r>
        </a:p>
      </dgm:t>
    </dgm:pt>
    <dgm:pt modelId="{AC4417C9-EFFC-4DB2-A4D8-C86304DB1637}" type="parTrans" cxnId="{E8052A8D-78EE-478F-B4BF-12C0F873CF44}">
      <dgm:prSet/>
      <dgm:spPr/>
      <dgm:t>
        <a:bodyPr/>
        <a:lstStyle/>
        <a:p>
          <a:endParaRPr lang="es-MX"/>
        </a:p>
      </dgm:t>
    </dgm:pt>
    <dgm:pt modelId="{06EC5B7A-0C3F-432D-8497-E0793150D157}" type="sibTrans" cxnId="{E8052A8D-78EE-478F-B4BF-12C0F873CF44}">
      <dgm:prSet/>
      <dgm:spPr/>
      <dgm:t>
        <a:bodyPr/>
        <a:lstStyle/>
        <a:p>
          <a:endParaRPr lang="es-MX"/>
        </a:p>
      </dgm:t>
    </dgm:pt>
    <dgm:pt modelId="{DEB8944F-C2B0-44A5-92A0-B96474D3D4ED}" type="pres">
      <dgm:prSet presAssocID="{DE109510-5A26-4C7D-8DAA-4A72C31794C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FE12F7B-8B70-4848-B055-E4EE9FEB5769}" type="pres">
      <dgm:prSet presAssocID="{4914D371-BB35-4B7B-992D-EE2AD66843E1}" presName="centerShape" presStyleLbl="node0" presStyleIdx="0" presStyleCnt="1"/>
      <dgm:spPr/>
      <dgm:t>
        <a:bodyPr/>
        <a:lstStyle/>
        <a:p>
          <a:endParaRPr lang="es-MX"/>
        </a:p>
      </dgm:t>
    </dgm:pt>
    <dgm:pt modelId="{58B49826-B0CF-4733-A6F1-5D8A748173C5}" type="pres">
      <dgm:prSet presAssocID="{C5B63DCC-89DA-4B99-B944-468981F0A045}" presName="parTrans" presStyleLbl="bgSibTrans2D1" presStyleIdx="0" presStyleCnt="5"/>
      <dgm:spPr/>
      <dgm:t>
        <a:bodyPr/>
        <a:lstStyle/>
        <a:p>
          <a:endParaRPr lang="es-MX"/>
        </a:p>
      </dgm:t>
    </dgm:pt>
    <dgm:pt modelId="{9EDF510D-CFDA-4CEE-B06F-E36B1597A064}" type="pres">
      <dgm:prSet presAssocID="{9BD2A2F8-5478-4F15-88C6-3BC6BBB212A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B1AEF52-DD56-4C3D-A7D1-583088A43770}" type="pres">
      <dgm:prSet presAssocID="{AC4417C9-EFFC-4DB2-A4D8-C86304DB1637}" presName="parTrans" presStyleLbl="bgSibTrans2D1" presStyleIdx="1" presStyleCnt="5"/>
      <dgm:spPr/>
      <dgm:t>
        <a:bodyPr/>
        <a:lstStyle/>
        <a:p>
          <a:endParaRPr lang="es-MX"/>
        </a:p>
      </dgm:t>
    </dgm:pt>
    <dgm:pt modelId="{E7313AF3-9D99-429E-B4B4-721570FEAAA0}" type="pres">
      <dgm:prSet presAssocID="{0C37C353-F91C-4D9A-A5FD-DE2D862767E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BBB61A-5EF6-4CB0-B4A0-56D3595BF4AC}" type="pres">
      <dgm:prSet presAssocID="{B7B8AA8C-2E9B-4636-A1F8-295EE6704F0D}" presName="parTrans" presStyleLbl="bgSibTrans2D1" presStyleIdx="2" presStyleCnt="5"/>
      <dgm:spPr/>
      <dgm:t>
        <a:bodyPr/>
        <a:lstStyle/>
        <a:p>
          <a:endParaRPr lang="es-MX"/>
        </a:p>
      </dgm:t>
    </dgm:pt>
    <dgm:pt modelId="{FE124888-18C8-486C-BCC9-63F91B5085A3}" type="pres">
      <dgm:prSet presAssocID="{3779BE0D-111A-48FC-BA1C-72E803667FF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A711E8B-533A-435A-BDA6-F535AEBAA6CD}" type="pres">
      <dgm:prSet presAssocID="{D27B53E6-138A-44EA-A7E1-E428DB40A3C4}" presName="parTrans" presStyleLbl="bgSibTrans2D1" presStyleIdx="3" presStyleCnt="5"/>
      <dgm:spPr/>
      <dgm:t>
        <a:bodyPr/>
        <a:lstStyle/>
        <a:p>
          <a:endParaRPr lang="es-MX"/>
        </a:p>
      </dgm:t>
    </dgm:pt>
    <dgm:pt modelId="{FFE9BF87-FA0A-4468-B708-C729CCDA4F81}" type="pres">
      <dgm:prSet presAssocID="{30269CE2-BCB3-4537-9DBF-D8D10198AF3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498A4E1-CB02-43F2-B88E-3A2FDB73CC2D}" type="pres">
      <dgm:prSet presAssocID="{9CF9ED58-6E1E-4560-A963-A39A14E34A34}" presName="parTrans" presStyleLbl="bgSibTrans2D1" presStyleIdx="4" presStyleCnt="5"/>
      <dgm:spPr/>
      <dgm:t>
        <a:bodyPr/>
        <a:lstStyle/>
        <a:p>
          <a:endParaRPr lang="es-MX"/>
        </a:p>
      </dgm:t>
    </dgm:pt>
    <dgm:pt modelId="{0F1955F7-0062-4F16-B67E-656AE9FDEDE2}" type="pres">
      <dgm:prSet presAssocID="{96818CEB-971D-48E1-B278-61DB7B03A1B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B2FF253-F8B5-4517-9F72-06F60CF40A49}" type="presOf" srcId="{AC4417C9-EFFC-4DB2-A4D8-C86304DB1637}" destId="{BB1AEF52-DD56-4C3D-A7D1-583088A43770}" srcOrd="0" destOrd="0" presId="urn:microsoft.com/office/officeart/2005/8/layout/radial4"/>
    <dgm:cxn modelId="{F07452F6-8BA4-48E1-BF54-7AA353D40163}" type="presOf" srcId="{B7B8AA8C-2E9B-4636-A1F8-295EE6704F0D}" destId="{71BBB61A-5EF6-4CB0-B4A0-56D3595BF4AC}" srcOrd="0" destOrd="0" presId="urn:microsoft.com/office/officeart/2005/8/layout/radial4"/>
    <dgm:cxn modelId="{867DBC86-9991-4798-886E-928B34682256}" type="presOf" srcId="{4914D371-BB35-4B7B-992D-EE2AD66843E1}" destId="{6FE12F7B-8B70-4848-B055-E4EE9FEB5769}" srcOrd="0" destOrd="0" presId="urn:microsoft.com/office/officeart/2005/8/layout/radial4"/>
    <dgm:cxn modelId="{A62706C8-A7B5-4667-84B8-CE036532F2BD}" type="presOf" srcId="{9BD2A2F8-5478-4F15-88C6-3BC6BBB212AD}" destId="{9EDF510D-CFDA-4CEE-B06F-E36B1597A064}" srcOrd="0" destOrd="0" presId="urn:microsoft.com/office/officeart/2005/8/layout/radial4"/>
    <dgm:cxn modelId="{5D33F6DD-B82D-4B46-8EF0-096D666886DF}" srcId="{4914D371-BB35-4B7B-992D-EE2AD66843E1}" destId="{30269CE2-BCB3-4537-9DBF-D8D10198AF36}" srcOrd="3" destOrd="0" parTransId="{D27B53E6-138A-44EA-A7E1-E428DB40A3C4}" sibTransId="{C4AEDC09-58D2-406B-845A-AC88E31E5EAF}"/>
    <dgm:cxn modelId="{16472DF7-7797-4B5F-BB32-5EA845AFD771}" type="presOf" srcId="{96818CEB-971D-48E1-B278-61DB7B03A1B3}" destId="{0F1955F7-0062-4F16-B67E-656AE9FDEDE2}" srcOrd="0" destOrd="0" presId="urn:microsoft.com/office/officeart/2005/8/layout/radial4"/>
    <dgm:cxn modelId="{CB313A85-C71A-4BB6-B960-3DFF30DD95F1}" type="presOf" srcId="{D27B53E6-138A-44EA-A7E1-E428DB40A3C4}" destId="{AA711E8B-533A-435A-BDA6-F535AEBAA6CD}" srcOrd="0" destOrd="0" presId="urn:microsoft.com/office/officeart/2005/8/layout/radial4"/>
    <dgm:cxn modelId="{DC59BDF8-21AB-48ED-8182-D881DFF0A4A2}" type="presOf" srcId="{0C37C353-F91C-4D9A-A5FD-DE2D862767E5}" destId="{E7313AF3-9D99-429E-B4B4-721570FEAAA0}" srcOrd="0" destOrd="0" presId="urn:microsoft.com/office/officeart/2005/8/layout/radial4"/>
    <dgm:cxn modelId="{D75490E2-49B5-46EF-8672-FAAB39F538A7}" type="presOf" srcId="{9CF9ED58-6E1E-4560-A963-A39A14E34A34}" destId="{2498A4E1-CB02-43F2-B88E-3A2FDB73CC2D}" srcOrd="0" destOrd="0" presId="urn:microsoft.com/office/officeart/2005/8/layout/radial4"/>
    <dgm:cxn modelId="{3FF68A48-CF96-4D97-B092-6EF1EE41F7B0}" type="presOf" srcId="{C5B63DCC-89DA-4B99-B944-468981F0A045}" destId="{58B49826-B0CF-4733-A6F1-5D8A748173C5}" srcOrd="0" destOrd="0" presId="urn:microsoft.com/office/officeart/2005/8/layout/radial4"/>
    <dgm:cxn modelId="{7DBA9795-396A-4CD2-86A7-3A2EC0FF9687}" type="presOf" srcId="{30269CE2-BCB3-4537-9DBF-D8D10198AF36}" destId="{FFE9BF87-FA0A-4468-B708-C729CCDA4F81}" srcOrd="0" destOrd="0" presId="urn:microsoft.com/office/officeart/2005/8/layout/radial4"/>
    <dgm:cxn modelId="{ECF77A07-CC89-41E8-BE72-EDDA765A0F93}" srcId="{4914D371-BB35-4B7B-992D-EE2AD66843E1}" destId="{96818CEB-971D-48E1-B278-61DB7B03A1B3}" srcOrd="4" destOrd="0" parTransId="{9CF9ED58-6E1E-4560-A963-A39A14E34A34}" sibTransId="{B44331BC-26E4-4B67-965E-C16FFAEB5C42}"/>
    <dgm:cxn modelId="{E8052A8D-78EE-478F-B4BF-12C0F873CF44}" srcId="{4914D371-BB35-4B7B-992D-EE2AD66843E1}" destId="{0C37C353-F91C-4D9A-A5FD-DE2D862767E5}" srcOrd="1" destOrd="0" parTransId="{AC4417C9-EFFC-4DB2-A4D8-C86304DB1637}" sibTransId="{06EC5B7A-0C3F-432D-8497-E0793150D157}"/>
    <dgm:cxn modelId="{449FA002-B582-4E08-B686-C22FFBBA7657}" type="presOf" srcId="{3779BE0D-111A-48FC-BA1C-72E803667FF5}" destId="{FE124888-18C8-486C-BCC9-63F91B5085A3}" srcOrd="0" destOrd="0" presId="urn:microsoft.com/office/officeart/2005/8/layout/radial4"/>
    <dgm:cxn modelId="{7A6D7FE0-0C74-44FD-B09C-72FDA0275E5A}" type="presOf" srcId="{DE109510-5A26-4C7D-8DAA-4A72C31794C3}" destId="{DEB8944F-C2B0-44A5-92A0-B96474D3D4ED}" srcOrd="0" destOrd="0" presId="urn:microsoft.com/office/officeart/2005/8/layout/radial4"/>
    <dgm:cxn modelId="{50E135E0-33E5-490B-B990-E93D131FF0FA}" srcId="{4914D371-BB35-4B7B-992D-EE2AD66843E1}" destId="{9BD2A2F8-5478-4F15-88C6-3BC6BBB212AD}" srcOrd="0" destOrd="0" parTransId="{C5B63DCC-89DA-4B99-B944-468981F0A045}" sibTransId="{62F81547-C9E1-41A4-BE9A-B2E3BF1D5CA5}"/>
    <dgm:cxn modelId="{598109A3-1F72-4354-8B89-AE2FA850AB2D}" srcId="{DE109510-5A26-4C7D-8DAA-4A72C31794C3}" destId="{4914D371-BB35-4B7B-992D-EE2AD66843E1}" srcOrd="0" destOrd="0" parTransId="{F0E77B14-5748-4987-84DD-D358AA554FDC}" sibTransId="{9C2153DB-D382-4903-9ED4-DDACB94870AB}"/>
    <dgm:cxn modelId="{8AABA997-4A3E-41A6-AC84-F82644B527B6}" srcId="{4914D371-BB35-4B7B-992D-EE2AD66843E1}" destId="{3779BE0D-111A-48FC-BA1C-72E803667FF5}" srcOrd="2" destOrd="0" parTransId="{B7B8AA8C-2E9B-4636-A1F8-295EE6704F0D}" sibTransId="{DD420FF2-230B-455B-9036-630FC6EE0B11}"/>
    <dgm:cxn modelId="{FEC0AB39-5C63-4E9B-9801-B3CBD061BE78}" srcId="{DE109510-5A26-4C7D-8DAA-4A72C31794C3}" destId="{84776ADE-84D4-4A98-A1B6-C2EAA2D0B749}" srcOrd="1" destOrd="0" parTransId="{BD02F4A2-0122-4E55-9B16-C588A6B0F03A}" sibTransId="{83298C64-33DB-4B7E-861C-A105277230F4}"/>
    <dgm:cxn modelId="{1B7A54B7-7EC4-4498-B4DF-D6B4D09CA51E}" type="presParOf" srcId="{DEB8944F-C2B0-44A5-92A0-B96474D3D4ED}" destId="{6FE12F7B-8B70-4848-B055-E4EE9FEB5769}" srcOrd="0" destOrd="0" presId="urn:microsoft.com/office/officeart/2005/8/layout/radial4"/>
    <dgm:cxn modelId="{5414C2BA-C72D-4173-B5EF-1B68069ED848}" type="presParOf" srcId="{DEB8944F-C2B0-44A5-92A0-B96474D3D4ED}" destId="{58B49826-B0CF-4733-A6F1-5D8A748173C5}" srcOrd="1" destOrd="0" presId="urn:microsoft.com/office/officeart/2005/8/layout/radial4"/>
    <dgm:cxn modelId="{FEC41A26-201F-4657-95A8-36458D8C68F0}" type="presParOf" srcId="{DEB8944F-C2B0-44A5-92A0-B96474D3D4ED}" destId="{9EDF510D-CFDA-4CEE-B06F-E36B1597A064}" srcOrd="2" destOrd="0" presId="urn:microsoft.com/office/officeart/2005/8/layout/radial4"/>
    <dgm:cxn modelId="{07B3A47E-62B9-4804-9757-77E6C94A6E3D}" type="presParOf" srcId="{DEB8944F-C2B0-44A5-92A0-B96474D3D4ED}" destId="{BB1AEF52-DD56-4C3D-A7D1-583088A43770}" srcOrd="3" destOrd="0" presId="urn:microsoft.com/office/officeart/2005/8/layout/radial4"/>
    <dgm:cxn modelId="{B051A16E-4C3D-47F9-BA3F-4A39C75AB7E2}" type="presParOf" srcId="{DEB8944F-C2B0-44A5-92A0-B96474D3D4ED}" destId="{E7313AF3-9D99-429E-B4B4-721570FEAAA0}" srcOrd="4" destOrd="0" presId="urn:microsoft.com/office/officeart/2005/8/layout/radial4"/>
    <dgm:cxn modelId="{896640FC-9B15-4733-9335-978C60869706}" type="presParOf" srcId="{DEB8944F-C2B0-44A5-92A0-B96474D3D4ED}" destId="{71BBB61A-5EF6-4CB0-B4A0-56D3595BF4AC}" srcOrd="5" destOrd="0" presId="urn:microsoft.com/office/officeart/2005/8/layout/radial4"/>
    <dgm:cxn modelId="{758FB007-20A8-41EE-8474-55A6B4B99B86}" type="presParOf" srcId="{DEB8944F-C2B0-44A5-92A0-B96474D3D4ED}" destId="{FE124888-18C8-486C-BCC9-63F91B5085A3}" srcOrd="6" destOrd="0" presId="urn:microsoft.com/office/officeart/2005/8/layout/radial4"/>
    <dgm:cxn modelId="{DED55135-127E-41C7-8DA2-34939125FA11}" type="presParOf" srcId="{DEB8944F-C2B0-44A5-92A0-B96474D3D4ED}" destId="{AA711E8B-533A-435A-BDA6-F535AEBAA6CD}" srcOrd="7" destOrd="0" presId="urn:microsoft.com/office/officeart/2005/8/layout/radial4"/>
    <dgm:cxn modelId="{F92EBAFB-A43F-4064-8112-FF8A087B6077}" type="presParOf" srcId="{DEB8944F-C2B0-44A5-92A0-B96474D3D4ED}" destId="{FFE9BF87-FA0A-4468-B708-C729CCDA4F81}" srcOrd="8" destOrd="0" presId="urn:microsoft.com/office/officeart/2005/8/layout/radial4"/>
    <dgm:cxn modelId="{EC6087A1-4B2A-486B-B2A2-12552D920B21}" type="presParOf" srcId="{DEB8944F-C2B0-44A5-92A0-B96474D3D4ED}" destId="{2498A4E1-CB02-43F2-B88E-3A2FDB73CC2D}" srcOrd="9" destOrd="0" presId="urn:microsoft.com/office/officeart/2005/8/layout/radial4"/>
    <dgm:cxn modelId="{3D2BB13C-F13A-489C-B74B-CBECE999CEEC}" type="presParOf" srcId="{DEB8944F-C2B0-44A5-92A0-B96474D3D4ED}" destId="{0F1955F7-0062-4F16-B67E-656AE9FDEDE2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109510-5A26-4C7D-8DAA-4A72C31794C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914D371-BB35-4B7B-992D-EE2AD66843E1}">
      <dgm:prSet phldrT="[Text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PIT Programa institucional de Tutoría</a:t>
          </a:r>
        </a:p>
      </dgm:t>
    </dgm:pt>
    <dgm:pt modelId="{F0E77B14-5748-4987-84DD-D358AA554FDC}" type="parTrans" cxnId="{598109A3-1F72-4354-8B89-AE2FA850AB2D}">
      <dgm:prSet/>
      <dgm:spPr/>
      <dgm:t>
        <a:bodyPr/>
        <a:lstStyle/>
        <a:p>
          <a:endParaRPr lang="es-MX"/>
        </a:p>
      </dgm:t>
    </dgm:pt>
    <dgm:pt modelId="{9C2153DB-D382-4903-9ED4-DDACB94870AB}" type="sibTrans" cxnId="{598109A3-1F72-4354-8B89-AE2FA850AB2D}">
      <dgm:prSet/>
      <dgm:spPr/>
      <dgm:t>
        <a:bodyPr/>
        <a:lstStyle/>
        <a:p>
          <a:endParaRPr lang="es-MX"/>
        </a:p>
      </dgm:t>
    </dgm:pt>
    <dgm:pt modelId="{9BD2A2F8-5478-4F15-88C6-3BC6BBB212AD}">
      <dgm:prSet phldrT="[Text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Modelo educativo S. XXI. Formación de competencias profesionales</a:t>
          </a:r>
        </a:p>
      </dgm:t>
    </dgm:pt>
    <dgm:pt modelId="{C5B63DCC-89DA-4B99-B944-468981F0A045}" type="parTrans" cxnId="{50E135E0-33E5-490B-B990-E93D131FF0FA}">
      <dgm:prSet/>
      <dgm:spPr/>
      <dgm:t>
        <a:bodyPr/>
        <a:lstStyle/>
        <a:p>
          <a:endParaRPr lang="es-MX"/>
        </a:p>
      </dgm:t>
    </dgm:pt>
    <dgm:pt modelId="{62F81547-C9E1-41A4-BE9A-B2E3BF1D5CA5}" type="sibTrans" cxnId="{50E135E0-33E5-490B-B990-E93D131FF0FA}">
      <dgm:prSet/>
      <dgm:spPr/>
      <dgm:t>
        <a:bodyPr/>
        <a:lstStyle/>
        <a:p>
          <a:endParaRPr lang="es-MX"/>
        </a:p>
      </dgm:t>
    </dgm:pt>
    <dgm:pt modelId="{3779BE0D-111A-48FC-BA1C-72E803667FF5}">
      <dgm:prSet phldrT="[Text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PIID IT Culiacán</a:t>
          </a:r>
          <a:r>
            <a:rPr lang="es-MX" dirty="0"/>
            <a:t> </a:t>
          </a:r>
        </a:p>
      </dgm:t>
    </dgm:pt>
    <dgm:pt modelId="{B7B8AA8C-2E9B-4636-A1F8-295EE6704F0D}" type="parTrans" cxnId="{8AABA997-4A3E-41A6-AC84-F82644B527B6}">
      <dgm:prSet/>
      <dgm:spPr/>
      <dgm:t>
        <a:bodyPr/>
        <a:lstStyle/>
        <a:p>
          <a:endParaRPr lang="es-MX"/>
        </a:p>
      </dgm:t>
    </dgm:pt>
    <dgm:pt modelId="{DD420FF2-230B-455B-9036-630FC6EE0B11}" type="sibTrans" cxnId="{8AABA997-4A3E-41A6-AC84-F82644B527B6}">
      <dgm:prSet/>
      <dgm:spPr/>
      <dgm:t>
        <a:bodyPr/>
        <a:lstStyle/>
        <a:p>
          <a:endParaRPr lang="es-MX"/>
        </a:p>
      </dgm:t>
    </dgm:pt>
    <dgm:pt modelId="{30269CE2-BCB3-4537-9DBF-D8D10198AF36}">
      <dgm:prSet phldrT="[Text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SIG Procedimiento para la operación y acreditación del PIT</a:t>
          </a:r>
        </a:p>
      </dgm:t>
    </dgm:pt>
    <dgm:pt modelId="{D27B53E6-138A-44EA-A7E1-E428DB40A3C4}" type="parTrans" cxnId="{5D33F6DD-B82D-4B46-8EF0-096D666886DF}">
      <dgm:prSet/>
      <dgm:spPr/>
      <dgm:t>
        <a:bodyPr/>
        <a:lstStyle/>
        <a:p>
          <a:endParaRPr lang="es-MX"/>
        </a:p>
      </dgm:t>
    </dgm:pt>
    <dgm:pt modelId="{C4AEDC09-58D2-406B-845A-AC88E31E5EAF}" type="sibTrans" cxnId="{5D33F6DD-B82D-4B46-8EF0-096D666886DF}">
      <dgm:prSet/>
      <dgm:spPr/>
      <dgm:t>
        <a:bodyPr/>
        <a:lstStyle/>
        <a:p>
          <a:endParaRPr lang="es-MX"/>
        </a:p>
      </dgm:t>
    </dgm:pt>
    <dgm:pt modelId="{96818CEB-971D-48E1-B278-61DB7B03A1B3}">
      <dgm:prSet phldrT="[Text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Lineamiento para operación PIT</a:t>
          </a:r>
        </a:p>
      </dgm:t>
    </dgm:pt>
    <dgm:pt modelId="{9CF9ED58-6E1E-4560-A963-A39A14E34A34}" type="parTrans" cxnId="{ECF77A07-CC89-41E8-BE72-EDDA765A0F93}">
      <dgm:prSet/>
      <dgm:spPr/>
      <dgm:t>
        <a:bodyPr/>
        <a:lstStyle/>
        <a:p>
          <a:endParaRPr lang="es-MX"/>
        </a:p>
      </dgm:t>
    </dgm:pt>
    <dgm:pt modelId="{B44331BC-26E4-4B67-965E-C16FFAEB5C42}" type="sibTrans" cxnId="{ECF77A07-CC89-41E8-BE72-EDDA765A0F93}">
      <dgm:prSet/>
      <dgm:spPr/>
      <dgm:t>
        <a:bodyPr/>
        <a:lstStyle/>
        <a:p>
          <a:endParaRPr lang="es-MX"/>
        </a:p>
      </dgm:t>
    </dgm:pt>
    <dgm:pt modelId="{84776ADE-84D4-4A98-A1B6-C2EAA2D0B749}">
      <dgm:prSet phldrT="[Text]"/>
      <dgm:spPr/>
      <dgm:t>
        <a:bodyPr/>
        <a:lstStyle/>
        <a:p>
          <a:endParaRPr lang="es-MX" dirty="0">
            <a:solidFill>
              <a:schemeClr val="tx1"/>
            </a:solidFill>
          </a:endParaRPr>
        </a:p>
      </dgm:t>
    </dgm:pt>
    <dgm:pt modelId="{BD02F4A2-0122-4E55-9B16-C588A6B0F03A}" type="parTrans" cxnId="{FEC0AB39-5C63-4E9B-9801-B3CBD061BE78}">
      <dgm:prSet/>
      <dgm:spPr/>
      <dgm:t>
        <a:bodyPr/>
        <a:lstStyle/>
        <a:p>
          <a:endParaRPr lang="es-MX"/>
        </a:p>
      </dgm:t>
    </dgm:pt>
    <dgm:pt modelId="{83298C64-33DB-4B7E-861C-A105277230F4}" type="sibTrans" cxnId="{FEC0AB39-5C63-4E9B-9801-B3CBD061BE78}">
      <dgm:prSet/>
      <dgm:spPr/>
      <dgm:t>
        <a:bodyPr/>
        <a:lstStyle/>
        <a:p>
          <a:endParaRPr lang="es-MX"/>
        </a:p>
      </dgm:t>
    </dgm:pt>
    <dgm:pt modelId="{0C37C353-F91C-4D9A-A5FD-DE2D862767E5}">
      <dgm:prSet phldrT="[Text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Modelo dual</a:t>
          </a:r>
        </a:p>
      </dgm:t>
    </dgm:pt>
    <dgm:pt modelId="{AC4417C9-EFFC-4DB2-A4D8-C86304DB1637}" type="parTrans" cxnId="{E8052A8D-78EE-478F-B4BF-12C0F873CF44}">
      <dgm:prSet/>
      <dgm:spPr/>
      <dgm:t>
        <a:bodyPr/>
        <a:lstStyle/>
        <a:p>
          <a:endParaRPr lang="es-MX"/>
        </a:p>
      </dgm:t>
    </dgm:pt>
    <dgm:pt modelId="{06EC5B7A-0C3F-432D-8497-E0793150D157}" type="sibTrans" cxnId="{E8052A8D-78EE-478F-B4BF-12C0F873CF44}">
      <dgm:prSet/>
      <dgm:spPr/>
      <dgm:t>
        <a:bodyPr/>
        <a:lstStyle/>
        <a:p>
          <a:endParaRPr lang="es-MX"/>
        </a:p>
      </dgm:t>
    </dgm:pt>
    <dgm:pt modelId="{DEB8944F-C2B0-44A5-92A0-B96474D3D4ED}" type="pres">
      <dgm:prSet presAssocID="{DE109510-5A26-4C7D-8DAA-4A72C31794C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FE12F7B-8B70-4848-B055-E4EE9FEB5769}" type="pres">
      <dgm:prSet presAssocID="{4914D371-BB35-4B7B-992D-EE2AD66843E1}" presName="centerShape" presStyleLbl="node0" presStyleIdx="0" presStyleCnt="1" custLinFactNeighborX="-42437" custLinFactNeighborY="-2603"/>
      <dgm:spPr/>
      <dgm:t>
        <a:bodyPr/>
        <a:lstStyle/>
        <a:p>
          <a:endParaRPr lang="es-MX"/>
        </a:p>
      </dgm:t>
    </dgm:pt>
    <dgm:pt modelId="{58B49826-B0CF-4733-A6F1-5D8A748173C5}" type="pres">
      <dgm:prSet presAssocID="{C5B63DCC-89DA-4B99-B944-468981F0A045}" presName="parTrans" presStyleLbl="bgSibTrans2D1" presStyleIdx="0" presStyleCnt="5"/>
      <dgm:spPr/>
      <dgm:t>
        <a:bodyPr/>
        <a:lstStyle/>
        <a:p>
          <a:endParaRPr lang="es-MX"/>
        </a:p>
      </dgm:t>
    </dgm:pt>
    <dgm:pt modelId="{9EDF510D-CFDA-4CEE-B06F-E36B1597A064}" type="pres">
      <dgm:prSet presAssocID="{9BD2A2F8-5478-4F15-88C6-3BC6BBB212AD}" presName="node" presStyleLbl="node1" presStyleIdx="0" presStyleCnt="5" custAng="19551736" custRadScaleRad="135316" custRadScaleInc="12649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B1AEF52-DD56-4C3D-A7D1-583088A43770}" type="pres">
      <dgm:prSet presAssocID="{AC4417C9-EFFC-4DB2-A4D8-C86304DB1637}" presName="parTrans" presStyleLbl="bgSibTrans2D1" presStyleIdx="1" presStyleCnt="5"/>
      <dgm:spPr/>
      <dgm:t>
        <a:bodyPr/>
        <a:lstStyle/>
        <a:p>
          <a:endParaRPr lang="es-MX"/>
        </a:p>
      </dgm:t>
    </dgm:pt>
    <dgm:pt modelId="{E7313AF3-9D99-429E-B4B4-721570FEAAA0}" type="pres">
      <dgm:prSet presAssocID="{0C37C353-F91C-4D9A-A5FD-DE2D862767E5}" presName="node" presStyleLbl="node1" presStyleIdx="1" presStyleCnt="5" custAng="19533390" custRadScaleRad="112932" custRadScaleInc="3043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BBB61A-5EF6-4CB0-B4A0-56D3595BF4AC}" type="pres">
      <dgm:prSet presAssocID="{B7B8AA8C-2E9B-4636-A1F8-295EE6704F0D}" presName="parTrans" presStyleLbl="bgSibTrans2D1" presStyleIdx="2" presStyleCnt="5"/>
      <dgm:spPr/>
      <dgm:t>
        <a:bodyPr/>
        <a:lstStyle/>
        <a:p>
          <a:endParaRPr lang="es-MX"/>
        </a:p>
      </dgm:t>
    </dgm:pt>
    <dgm:pt modelId="{FE124888-18C8-486C-BCC9-63F91B5085A3}" type="pres">
      <dgm:prSet presAssocID="{3779BE0D-111A-48FC-BA1C-72E803667FF5}" presName="node" presStyleLbl="node1" presStyleIdx="2" presStyleCnt="5" custAng="19310663" custRadScaleRad="95450" custRadScaleInc="-5659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A711E8B-533A-435A-BDA6-F535AEBAA6CD}" type="pres">
      <dgm:prSet presAssocID="{D27B53E6-138A-44EA-A7E1-E428DB40A3C4}" presName="parTrans" presStyleLbl="bgSibTrans2D1" presStyleIdx="3" presStyleCnt="5"/>
      <dgm:spPr/>
      <dgm:t>
        <a:bodyPr/>
        <a:lstStyle/>
        <a:p>
          <a:endParaRPr lang="es-MX"/>
        </a:p>
      </dgm:t>
    </dgm:pt>
    <dgm:pt modelId="{FFE9BF87-FA0A-4468-B708-C729CCDA4F81}" type="pres">
      <dgm:prSet presAssocID="{30269CE2-BCB3-4537-9DBF-D8D10198AF36}" presName="node" presStyleLbl="node1" presStyleIdx="3" presStyleCnt="5" custAng="19357620" custRadScaleRad="85961" custRadScaleInc="-13366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498A4E1-CB02-43F2-B88E-3A2FDB73CC2D}" type="pres">
      <dgm:prSet presAssocID="{9CF9ED58-6E1E-4560-A963-A39A14E34A34}" presName="parTrans" presStyleLbl="bgSibTrans2D1" presStyleIdx="4" presStyleCnt="5"/>
      <dgm:spPr/>
      <dgm:t>
        <a:bodyPr/>
        <a:lstStyle/>
        <a:p>
          <a:endParaRPr lang="es-MX"/>
        </a:p>
      </dgm:t>
    </dgm:pt>
    <dgm:pt modelId="{0F1955F7-0062-4F16-B67E-656AE9FDEDE2}" type="pres">
      <dgm:prSet presAssocID="{96818CEB-971D-48E1-B278-61DB7B03A1B3}" presName="node" presStyleLbl="node1" presStyleIdx="4" presStyleCnt="5" custRadScaleRad="100710" custRadScaleInc="-8318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B2FF253-F8B5-4517-9F72-06F60CF40A49}" type="presOf" srcId="{AC4417C9-EFFC-4DB2-A4D8-C86304DB1637}" destId="{BB1AEF52-DD56-4C3D-A7D1-583088A43770}" srcOrd="0" destOrd="0" presId="urn:microsoft.com/office/officeart/2005/8/layout/radial4"/>
    <dgm:cxn modelId="{F07452F6-8BA4-48E1-BF54-7AA353D40163}" type="presOf" srcId="{B7B8AA8C-2E9B-4636-A1F8-295EE6704F0D}" destId="{71BBB61A-5EF6-4CB0-B4A0-56D3595BF4AC}" srcOrd="0" destOrd="0" presId="urn:microsoft.com/office/officeart/2005/8/layout/radial4"/>
    <dgm:cxn modelId="{867DBC86-9991-4798-886E-928B34682256}" type="presOf" srcId="{4914D371-BB35-4B7B-992D-EE2AD66843E1}" destId="{6FE12F7B-8B70-4848-B055-E4EE9FEB5769}" srcOrd="0" destOrd="0" presId="urn:microsoft.com/office/officeart/2005/8/layout/radial4"/>
    <dgm:cxn modelId="{A62706C8-A7B5-4667-84B8-CE036532F2BD}" type="presOf" srcId="{9BD2A2F8-5478-4F15-88C6-3BC6BBB212AD}" destId="{9EDF510D-CFDA-4CEE-B06F-E36B1597A064}" srcOrd="0" destOrd="0" presId="urn:microsoft.com/office/officeart/2005/8/layout/radial4"/>
    <dgm:cxn modelId="{5D33F6DD-B82D-4B46-8EF0-096D666886DF}" srcId="{4914D371-BB35-4B7B-992D-EE2AD66843E1}" destId="{30269CE2-BCB3-4537-9DBF-D8D10198AF36}" srcOrd="3" destOrd="0" parTransId="{D27B53E6-138A-44EA-A7E1-E428DB40A3C4}" sibTransId="{C4AEDC09-58D2-406B-845A-AC88E31E5EAF}"/>
    <dgm:cxn modelId="{16472DF7-7797-4B5F-BB32-5EA845AFD771}" type="presOf" srcId="{96818CEB-971D-48E1-B278-61DB7B03A1B3}" destId="{0F1955F7-0062-4F16-B67E-656AE9FDEDE2}" srcOrd="0" destOrd="0" presId="urn:microsoft.com/office/officeart/2005/8/layout/radial4"/>
    <dgm:cxn modelId="{CB313A85-C71A-4BB6-B960-3DFF30DD95F1}" type="presOf" srcId="{D27B53E6-138A-44EA-A7E1-E428DB40A3C4}" destId="{AA711E8B-533A-435A-BDA6-F535AEBAA6CD}" srcOrd="0" destOrd="0" presId="urn:microsoft.com/office/officeart/2005/8/layout/radial4"/>
    <dgm:cxn modelId="{DC59BDF8-21AB-48ED-8182-D881DFF0A4A2}" type="presOf" srcId="{0C37C353-F91C-4D9A-A5FD-DE2D862767E5}" destId="{E7313AF3-9D99-429E-B4B4-721570FEAAA0}" srcOrd="0" destOrd="0" presId="urn:microsoft.com/office/officeart/2005/8/layout/radial4"/>
    <dgm:cxn modelId="{D75490E2-49B5-46EF-8672-FAAB39F538A7}" type="presOf" srcId="{9CF9ED58-6E1E-4560-A963-A39A14E34A34}" destId="{2498A4E1-CB02-43F2-B88E-3A2FDB73CC2D}" srcOrd="0" destOrd="0" presId="urn:microsoft.com/office/officeart/2005/8/layout/radial4"/>
    <dgm:cxn modelId="{3FF68A48-CF96-4D97-B092-6EF1EE41F7B0}" type="presOf" srcId="{C5B63DCC-89DA-4B99-B944-468981F0A045}" destId="{58B49826-B0CF-4733-A6F1-5D8A748173C5}" srcOrd="0" destOrd="0" presId="urn:microsoft.com/office/officeart/2005/8/layout/radial4"/>
    <dgm:cxn modelId="{7DBA9795-396A-4CD2-86A7-3A2EC0FF9687}" type="presOf" srcId="{30269CE2-BCB3-4537-9DBF-D8D10198AF36}" destId="{FFE9BF87-FA0A-4468-B708-C729CCDA4F81}" srcOrd="0" destOrd="0" presId="urn:microsoft.com/office/officeart/2005/8/layout/radial4"/>
    <dgm:cxn modelId="{ECF77A07-CC89-41E8-BE72-EDDA765A0F93}" srcId="{4914D371-BB35-4B7B-992D-EE2AD66843E1}" destId="{96818CEB-971D-48E1-B278-61DB7B03A1B3}" srcOrd="4" destOrd="0" parTransId="{9CF9ED58-6E1E-4560-A963-A39A14E34A34}" sibTransId="{B44331BC-26E4-4B67-965E-C16FFAEB5C42}"/>
    <dgm:cxn modelId="{E8052A8D-78EE-478F-B4BF-12C0F873CF44}" srcId="{4914D371-BB35-4B7B-992D-EE2AD66843E1}" destId="{0C37C353-F91C-4D9A-A5FD-DE2D862767E5}" srcOrd="1" destOrd="0" parTransId="{AC4417C9-EFFC-4DB2-A4D8-C86304DB1637}" sibTransId="{06EC5B7A-0C3F-432D-8497-E0793150D157}"/>
    <dgm:cxn modelId="{449FA002-B582-4E08-B686-C22FFBBA7657}" type="presOf" srcId="{3779BE0D-111A-48FC-BA1C-72E803667FF5}" destId="{FE124888-18C8-486C-BCC9-63F91B5085A3}" srcOrd="0" destOrd="0" presId="urn:microsoft.com/office/officeart/2005/8/layout/radial4"/>
    <dgm:cxn modelId="{7A6D7FE0-0C74-44FD-B09C-72FDA0275E5A}" type="presOf" srcId="{DE109510-5A26-4C7D-8DAA-4A72C31794C3}" destId="{DEB8944F-C2B0-44A5-92A0-B96474D3D4ED}" srcOrd="0" destOrd="0" presId="urn:microsoft.com/office/officeart/2005/8/layout/radial4"/>
    <dgm:cxn modelId="{50E135E0-33E5-490B-B990-E93D131FF0FA}" srcId="{4914D371-BB35-4B7B-992D-EE2AD66843E1}" destId="{9BD2A2F8-5478-4F15-88C6-3BC6BBB212AD}" srcOrd="0" destOrd="0" parTransId="{C5B63DCC-89DA-4B99-B944-468981F0A045}" sibTransId="{62F81547-C9E1-41A4-BE9A-B2E3BF1D5CA5}"/>
    <dgm:cxn modelId="{598109A3-1F72-4354-8B89-AE2FA850AB2D}" srcId="{DE109510-5A26-4C7D-8DAA-4A72C31794C3}" destId="{4914D371-BB35-4B7B-992D-EE2AD66843E1}" srcOrd="0" destOrd="0" parTransId="{F0E77B14-5748-4987-84DD-D358AA554FDC}" sibTransId="{9C2153DB-D382-4903-9ED4-DDACB94870AB}"/>
    <dgm:cxn modelId="{8AABA997-4A3E-41A6-AC84-F82644B527B6}" srcId="{4914D371-BB35-4B7B-992D-EE2AD66843E1}" destId="{3779BE0D-111A-48FC-BA1C-72E803667FF5}" srcOrd="2" destOrd="0" parTransId="{B7B8AA8C-2E9B-4636-A1F8-295EE6704F0D}" sibTransId="{DD420FF2-230B-455B-9036-630FC6EE0B11}"/>
    <dgm:cxn modelId="{FEC0AB39-5C63-4E9B-9801-B3CBD061BE78}" srcId="{DE109510-5A26-4C7D-8DAA-4A72C31794C3}" destId="{84776ADE-84D4-4A98-A1B6-C2EAA2D0B749}" srcOrd="1" destOrd="0" parTransId="{BD02F4A2-0122-4E55-9B16-C588A6B0F03A}" sibTransId="{83298C64-33DB-4B7E-861C-A105277230F4}"/>
    <dgm:cxn modelId="{1B7A54B7-7EC4-4498-B4DF-D6B4D09CA51E}" type="presParOf" srcId="{DEB8944F-C2B0-44A5-92A0-B96474D3D4ED}" destId="{6FE12F7B-8B70-4848-B055-E4EE9FEB5769}" srcOrd="0" destOrd="0" presId="urn:microsoft.com/office/officeart/2005/8/layout/radial4"/>
    <dgm:cxn modelId="{5414C2BA-C72D-4173-B5EF-1B68069ED848}" type="presParOf" srcId="{DEB8944F-C2B0-44A5-92A0-B96474D3D4ED}" destId="{58B49826-B0CF-4733-A6F1-5D8A748173C5}" srcOrd="1" destOrd="0" presId="urn:microsoft.com/office/officeart/2005/8/layout/radial4"/>
    <dgm:cxn modelId="{FEC41A26-201F-4657-95A8-36458D8C68F0}" type="presParOf" srcId="{DEB8944F-C2B0-44A5-92A0-B96474D3D4ED}" destId="{9EDF510D-CFDA-4CEE-B06F-E36B1597A064}" srcOrd="2" destOrd="0" presId="urn:microsoft.com/office/officeart/2005/8/layout/radial4"/>
    <dgm:cxn modelId="{07B3A47E-62B9-4804-9757-77E6C94A6E3D}" type="presParOf" srcId="{DEB8944F-C2B0-44A5-92A0-B96474D3D4ED}" destId="{BB1AEF52-DD56-4C3D-A7D1-583088A43770}" srcOrd="3" destOrd="0" presId="urn:microsoft.com/office/officeart/2005/8/layout/radial4"/>
    <dgm:cxn modelId="{B051A16E-4C3D-47F9-BA3F-4A39C75AB7E2}" type="presParOf" srcId="{DEB8944F-C2B0-44A5-92A0-B96474D3D4ED}" destId="{E7313AF3-9D99-429E-B4B4-721570FEAAA0}" srcOrd="4" destOrd="0" presId="urn:microsoft.com/office/officeart/2005/8/layout/radial4"/>
    <dgm:cxn modelId="{896640FC-9B15-4733-9335-978C60869706}" type="presParOf" srcId="{DEB8944F-C2B0-44A5-92A0-B96474D3D4ED}" destId="{71BBB61A-5EF6-4CB0-B4A0-56D3595BF4AC}" srcOrd="5" destOrd="0" presId="urn:microsoft.com/office/officeart/2005/8/layout/radial4"/>
    <dgm:cxn modelId="{758FB007-20A8-41EE-8474-55A6B4B99B86}" type="presParOf" srcId="{DEB8944F-C2B0-44A5-92A0-B96474D3D4ED}" destId="{FE124888-18C8-486C-BCC9-63F91B5085A3}" srcOrd="6" destOrd="0" presId="urn:microsoft.com/office/officeart/2005/8/layout/radial4"/>
    <dgm:cxn modelId="{DED55135-127E-41C7-8DA2-34939125FA11}" type="presParOf" srcId="{DEB8944F-C2B0-44A5-92A0-B96474D3D4ED}" destId="{AA711E8B-533A-435A-BDA6-F535AEBAA6CD}" srcOrd="7" destOrd="0" presId="urn:microsoft.com/office/officeart/2005/8/layout/radial4"/>
    <dgm:cxn modelId="{F92EBAFB-A43F-4064-8112-FF8A087B6077}" type="presParOf" srcId="{DEB8944F-C2B0-44A5-92A0-B96474D3D4ED}" destId="{FFE9BF87-FA0A-4468-B708-C729CCDA4F81}" srcOrd="8" destOrd="0" presId="urn:microsoft.com/office/officeart/2005/8/layout/radial4"/>
    <dgm:cxn modelId="{EC6087A1-4B2A-486B-B2A2-12552D920B21}" type="presParOf" srcId="{DEB8944F-C2B0-44A5-92A0-B96474D3D4ED}" destId="{2498A4E1-CB02-43F2-B88E-3A2FDB73CC2D}" srcOrd="9" destOrd="0" presId="urn:microsoft.com/office/officeart/2005/8/layout/radial4"/>
    <dgm:cxn modelId="{3D2BB13C-F13A-489C-B74B-CBECE999CEEC}" type="presParOf" srcId="{DEB8944F-C2B0-44A5-92A0-B96474D3D4ED}" destId="{0F1955F7-0062-4F16-B67E-656AE9FDEDE2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12F7B-8B70-4848-B055-E4EE9FEB5769}">
      <dsp:nvSpPr>
        <dsp:cNvPr id="0" name=""/>
        <dsp:cNvSpPr/>
      </dsp:nvSpPr>
      <dsp:spPr>
        <a:xfrm>
          <a:off x="2656275" y="2835922"/>
          <a:ext cx="1840894" cy="18408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>
              <a:solidFill>
                <a:schemeClr val="tx1"/>
              </a:solidFill>
            </a:rPr>
            <a:t>PIT Programa institucional de Tutoría</a:t>
          </a:r>
        </a:p>
      </dsp:txBody>
      <dsp:txXfrm>
        <a:off x="2925868" y="3105515"/>
        <a:ext cx="1301708" cy="1301708"/>
      </dsp:txXfrm>
    </dsp:sp>
    <dsp:sp modelId="{58B49826-B0CF-4733-A6F1-5D8A748173C5}">
      <dsp:nvSpPr>
        <dsp:cNvPr id="0" name=""/>
        <dsp:cNvSpPr/>
      </dsp:nvSpPr>
      <dsp:spPr>
        <a:xfrm rot="10800000">
          <a:off x="874972" y="3494042"/>
          <a:ext cx="1683331" cy="52465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DF510D-CFDA-4CEE-B06F-E36B1597A064}">
      <dsp:nvSpPr>
        <dsp:cNvPr id="0" name=""/>
        <dsp:cNvSpPr/>
      </dsp:nvSpPr>
      <dsp:spPr>
        <a:xfrm>
          <a:off x="547" y="3056830"/>
          <a:ext cx="1748849" cy="1399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>
              <a:solidFill>
                <a:schemeClr val="tx1"/>
              </a:solidFill>
            </a:rPr>
            <a:t>Modelo educativo S. XXI. Formación de competencias profesionales</a:t>
          </a:r>
        </a:p>
      </dsp:txBody>
      <dsp:txXfrm>
        <a:off x="41525" y="3097808"/>
        <a:ext cx="1666893" cy="1317123"/>
      </dsp:txXfrm>
    </dsp:sp>
    <dsp:sp modelId="{BB1AEF52-DD56-4C3D-A7D1-583088A43770}">
      <dsp:nvSpPr>
        <dsp:cNvPr id="0" name=""/>
        <dsp:cNvSpPr/>
      </dsp:nvSpPr>
      <dsp:spPr>
        <a:xfrm rot="13500000">
          <a:off x="1419778" y="2178764"/>
          <a:ext cx="1683331" cy="52465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313AF3-9D99-429E-B4B4-721570FEAAA0}">
      <dsp:nvSpPr>
        <dsp:cNvPr id="0" name=""/>
        <dsp:cNvSpPr/>
      </dsp:nvSpPr>
      <dsp:spPr>
        <a:xfrm>
          <a:off x="791872" y="1146404"/>
          <a:ext cx="1748849" cy="1399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>
              <a:solidFill>
                <a:schemeClr val="tx1"/>
              </a:solidFill>
            </a:rPr>
            <a:t>Modelo dual</a:t>
          </a:r>
        </a:p>
      </dsp:txBody>
      <dsp:txXfrm>
        <a:off x="832850" y="1187382"/>
        <a:ext cx="1666893" cy="1317123"/>
      </dsp:txXfrm>
    </dsp:sp>
    <dsp:sp modelId="{71BBB61A-5EF6-4CB0-B4A0-56D3595BF4AC}">
      <dsp:nvSpPr>
        <dsp:cNvPr id="0" name=""/>
        <dsp:cNvSpPr/>
      </dsp:nvSpPr>
      <dsp:spPr>
        <a:xfrm rot="16200000">
          <a:off x="2735057" y="1633957"/>
          <a:ext cx="1683331" cy="52465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124888-18C8-486C-BCC9-63F91B5085A3}">
      <dsp:nvSpPr>
        <dsp:cNvPr id="0" name=""/>
        <dsp:cNvSpPr/>
      </dsp:nvSpPr>
      <dsp:spPr>
        <a:xfrm>
          <a:off x="2702298" y="355079"/>
          <a:ext cx="1748849" cy="1399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>
              <a:solidFill>
                <a:schemeClr val="tx1"/>
              </a:solidFill>
            </a:rPr>
            <a:t>PIID IT Culiacán</a:t>
          </a:r>
          <a:r>
            <a:rPr lang="es-MX" sz="1600" kern="1200" dirty="0"/>
            <a:t> </a:t>
          </a:r>
        </a:p>
      </dsp:txBody>
      <dsp:txXfrm>
        <a:off x="2743276" y="396057"/>
        <a:ext cx="1666893" cy="1317123"/>
      </dsp:txXfrm>
    </dsp:sp>
    <dsp:sp modelId="{AA711E8B-533A-435A-BDA6-F535AEBAA6CD}">
      <dsp:nvSpPr>
        <dsp:cNvPr id="0" name=""/>
        <dsp:cNvSpPr/>
      </dsp:nvSpPr>
      <dsp:spPr>
        <a:xfrm rot="18900000">
          <a:off x="4050335" y="2178764"/>
          <a:ext cx="1683331" cy="52465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E9BF87-FA0A-4468-B708-C729CCDA4F81}">
      <dsp:nvSpPr>
        <dsp:cNvPr id="0" name=""/>
        <dsp:cNvSpPr/>
      </dsp:nvSpPr>
      <dsp:spPr>
        <a:xfrm>
          <a:off x="4612724" y="1146404"/>
          <a:ext cx="1748849" cy="1399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>
              <a:solidFill>
                <a:schemeClr val="tx1"/>
              </a:solidFill>
            </a:rPr>
            <a:t>SIG Procedimiento para la operación y acreditación del PIT</a:t>
          </a:r>
        </a:p>
      </dsp:txBody>
      <dsp:txXfrm>
        <a:off x="4653702" y="1187382"/>
        <a:ext cx="1666893" cy="1317123"/>
      </dsp:txXfrm>
    </dsp:sp>
    <dsp:sp modelId="{2498A4E1-CB02-43F2-B88E-3A2FDB73CC2D}">
      <dsp:nvSpPr>
        <dsp:cNvPr id="0" name=""/>
        <dsp:cNvSpPr/>
      </dsp:nvSpPr>
      <dsp:spPr>
        <a:xfrm>
          <a:off x="4595141" y="3494042"/>
          <a:ext cx="1683331" cy="52465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1955F7-0062-4F16-B67E-656AE9FDEDE2}">
      <dsp:nvSpPr>
        <dsp:cNvPr id="0" name=""/>
        <dsp:cNvSpPr/>
      </dsp:nvSpPr>
      <dsp:spPr>
        <a:xfrm>
          <a:off x="5404048" y="3056830"/>
          <a:ext cx="1748849" cy="1399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>
              <a:solidFill>
                <a:schemeClr val="tx1"/>
              </a:solidFill>
            </a:rPr>
            <a:t>Manual de lineamientos TNM. Lineamiento para operación PIT</a:t>
          </a:r>
        </a:p>
      </dsp:txBody>
      <dsp:txXfrm>
        <a:off x="5445026" y="3097808"/>
        <a:ext cx="1666893" cy="13171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12F7B-8B70-4848-B055-E4EE9FEB5769}">
      <dsp:nvSpPr>
        <dsp:cNvPr id="0" name=""/>
        <dsp:cNvSpPr/>
      </dsp:nvSpPr>
      <dsp:spPr>
        <a:xfrm>
          <a:off x="363192" y="2695269"/>
          <a:ext cx="1840894" cy="18408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>
              <a:solidFill>
                <a:schemeClr val="tx1"/>
              </a:solidFill>
            </a:rPr>
            <a:t>PIT Programa institucional de Tutoría</a:t>
          </a:r>
        </a:p>
      </dsp:txBody>
      <dsp:txXfrm>
        <a:off x="632785" y="2964862"/>
        <a:ext cx="1301708" cy="1301708"/>
      </dsp:txXfrm>
    </dsp:sp>
    <dsp:sp modelId="{58B49826-B0CF-4733-A6F1-5D8A748173C5}">
      <dsp:nvSpPr>
        <dsp:cNvPr id="0" name=""/>
        <dsp:cNvSpPr/>
      </dsp:nvSpPr>
      <dsp:spPr>
        <a:xfrm rot="15828728">
          <a:off x="357233" y="1618819"/>
          <a:ext cx="1476686" cy="52465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DF510D-CFDA-4CEE-B06F-E36B1597A064}">
      <dsp:nvSpPr>
        <dsp:cNvPr id="0" name=""/>
        <dsp:cNvSpPr/>
      </dsp:nvSpPr>
      <dsp:spPr>
        <a:xfrm rot="19551736">
          <a:off x="141566" y="447565"/>
          <a:ext cx="1748849" cy="1399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>
              <a:solidFill>
                <a:schemeClr val="tx1"/>
              </a:solidFill>
            </a:rPr>
            <a:t>Modelo educativo S. XXI. Formación de competencias profesionales</a:t>
          </a:r>
        </a:p>
      </dsp:txBody>
      <dsp:txXfrm>
        <a:off x="182544" y="488543"/>
        <a:ext cx="1666893" cy="1317123"/>
      </dsp:txXfrm>
    </dsp:sp>
    <dsp:sp modelId="{BB1AEF52-DD56-4C3D-A7D1-583088A43770}">
      <dsp:nvSpPr>
        <dsp:cNvPr id="0" name=""/>
        <dsp:cNvSpPr/>
      </dsp:nvSpPr>
      <dsp:spPr>
        <a:xfrm rot="17026012">
          <a:off x="969136" y="1671537"/>
          <a:ext cx="1453149" cy="52465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313AF3-9D99-429E-B4B4-721570FEAAA0}">
      <dsp:nvSpPr>
        <dsp:cNvPr id="0" name=""/>
        <dsp:cNvSpPr/>
      </dsp:nvSpPr>
      <dsp:spPr>
        <a:xfrm rot="19533390">
          <a:off x="994190" y="528623"/>
          <a:ext cx="1748849" cy="1399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>
              <a:solidFill>
                <a:schemeClr val="tx1"/>
              </a:solidFill>
            </a:rPr>
            <a:t>Modelo dual</a:t>
          </a:r>
        </a:p>
      </dsp:txBody>
      <dsp:txXfrm>
        <a:off x="1035168" y="569601"/>
        <a:ext cx="1666893" cy="1317123"/>
      </dsp:txXfrm>
    </dsp:sp>
    <dsp:sp modelId="{71BBB61A-5EF6-4CB0-B4A0-56D3595BF4AC}">
      <dsp:nvSpPr>
        <dsp:cNvPr id="0" name=""/>
        <dsp:cNvSpPr/>
      </dsp:nvSpPr>
      <dsp:spPr>
        <a:xfrm rot="18090024">
          <a:off x="1420059" y="1781538"/>
          <a:ext cx="1653653" cy="52465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124888-18C8-486C-BCC9-63F91B5085A3}">
      <dsp:nvSpPr>
        <dsp:cNvPr id="0" name=""/>
        <dsp:cNvSpPr/>
      </dsp:nvSpPr>
      <dsp:spPr>
        <a:xfrm rot="19310663">
          <a:off x="1804481" y="639343"/>
          <a:ext cx="1748849" cy="1399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>
              <a:solidFill>
                <a:schemeClr val="tx1"/>
              </a:solidFill>
            </a:rPr>
            <a:t>PIID IT Culiacán</a:t>
          </a:r>
          <a:r>
            <a:rPr lang="es-MX" sz="1600" kern="1200" dirty="0"/>
            <a:t> </a:t>
          </a:r>
        </a:p>
      </dsp:txBody>
      <dsp:txXfrm>
        <a:off x="1845459" y="680321"/>
        <a:ext cx="1666893" cy="1317123"/>
      </dsp:txXfrm>
    </dsp:sp>
    <dsp:sp modelId="{AA711E8B-533A-435A-BDA6-F535AEBAA6CD}">
      <dsp:nvSpPr>
        <dsp:cNvPr id="0" name=""/>
        <dsp:cNvSpPr/>
      </dsp:nvSpPr>
      <dsp:spPr>
        <a:xfrm rot="18890790">
          <a:off x="1716468" y="1895953"/>
          <a:ext cx="2033636" cy="52465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E9BF87-FA0A-4468-B708-C729CCDA4F81}">
      <dsp:nvSpPr>
        <dsp:cNvPr id="0" name=""/>
        <dsp:cNvSpPr/>
      </dsp:nvSpPr>
      <dsp:spPr>
        <a:xfrm rot="19357620">
          <a:off x="2575931" y="737818"/>
          <a:ext cx="1748849" cy="1399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>
              <a:solidFill>
                <a:schemeClr val="tx1"/>
              </a:solidFill>
            </a:rPr>
            <a:t>SIG Procedimiento para la operación y acreditación del PIT</a:t>
          </a:r>
        </a:p>
      </dsp:txBody>
      <dsp:txXfrm>
        <a:off x="2616909" y="778796"/>
        <a:ext cx="1666893" cy="1317123"/>
      </dsp:txXfrm>
    </dsp:sp>
    <dsp:sp modelId="{2498A4E1-CB02-43F2-B88E-3A2FDB73CC2D}">
      <dsp:nvSpPr>
        <dsp:cNvPr id="0" name=""/>
        <dsp:cNvSpPr/>
      </dsp:nvSpPr>
      <dsp:spPr>
        <a:xfrm rot="20719671">
          <a:off x="2320996" y="2600907"/>
          <a:ext cx="3673246" cy="52465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1955F7-0062-4F16-B67E-656AE9FDEDE2}">
      <dsp:nvSpPr>
        <dsp:cNvPr id="0" name=""/>
        <dsp:cNvSpPr/>
      </dsp:nvSpPr>
      <dsp:spPr>
        <a:xfrm>
          <a:off x="5059927" y="1698501"/>
          <a:ext cx="1748849" cy="1399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>
              <a:solidFill>
                <a:schemeClr val="tx1"/>
              </a:solidFill>
            </a:rPr>
            <a:t>Lineamiento para operación PIT</a:t>
          </a:r>
        </a:p>
      </dsp:txBody>
      <dsp:txXfrm>
        <a:off x="5100905" y="1739479"/>
        <a:ext cx="1666893" cy="13171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45561-3C7B-44FE-8473-0F7AD2CD52CA}" type="datetimeFigureOut">
              <a:rPr lang="es-MX" smtClean="0"/>
              <a:t>27/02/2020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0324F-191D-4777-97A2-CEB33AF1A6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7927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body" sz="quarter" idx="1"/>
          </p:nvPr>
        </p:nvSpPr>
        <p:spPr>
          <a:xfrm>
            <a:off x="906357" y="4715907"/>
            <a:ext cx="4984962" cy="44677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917660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700"/>
              </a:spcBef>
              <a:buClrTx/>
              <a:buSzPct val="100000"/>
              <a:buFont typeface="Arial"/>
              <a:buChar char="»"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>
              <a:spcBef>
                <a:spcPts val="700"/>
              </a:spcBef>
              <a:buClrTx/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buClrTx/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buClrTx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4pPr>
            <a:lvl5pPr marL="2235200" indent="-406400">
              <a:spcBef>
                <a:spcPts val="700"/>
              </a:spcBef>
              <a:buClrTx/>
              <a:buFont typeface="Arial"/>
              <a:buChar char="»"/>
              <a:defRPr sz="32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1" cy="269241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700"/>
              </a:spcBef>
              <a:buClrTx/>
              <a:buSzPct val="100000"/>
              <a:buFont typeface="Arial"/>
              <a:buChar char="»"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>
              <a:spcBef>
                <a:spcPts val="700"/>
              </a:spcBef>
              <a:buClrTx/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buClrTx/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buClrTx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4pPr>
            <a:lvl5pPr marL="2235200" indent="-406400">
              <a:spcBef>
                <a:spcPts val="700"/>
              </a:spcBef>
              <a:buClrTx/>
              <a:buFont typeface="Arial"/>
              <a:buChar char="»"/>
              <a:defRPr sz="32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1" cy="269241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60"/>
          <p:cNvGrpSpPr/>
          <p:nvPr/>
        </p:nvGrpSpPr>
        <p:grpSpPr>
          <a:xfrm>
            <a:off x="0" y="0"/>
            <a:ext cx="8763000" cy="5943600"/>
            <a:chOff x="0" y="0"/>
            <a:chExt cx="8763000" cy="5943600"/>
          </a:xfrm>
        </p:grpSpPr>
        <p:sp>
          <p:nvSpPr>
            <p:cNvPr id="52" name="Shape 52"/>
            <p:cNvSpPr/>
            <p:nvPr/>
          </p:nvSpPr>
          <p:spPr>
            <a:xfrm>
              <a:off x="0" y="0"/>
              <a:ext cx="1752600" cy="4876800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grpSp>
          <p:nvGrpSpPr>
            <p:cNvPr id="56" name="Group 56"/>
            <p:cNvGrpSpPr/>
            <p:nvPr/>
          </p:nvGrpSpPr>
          <p:grpSpPr>
            <a:xfrm>
              <a:off x="0" y="3505200"/>
              <a:ext cx="8763000" cy="2438400"/>
              <a:chOff x="0" y="0"/>
              <a:chExt cx="8763000" cy="2438400"/>
            </a:xfrm>
          </p:grpSpPr>
          <p:sp>
            <p:nvSpPr>
              <p:cNvPr id="53" name="Shape 53"/>
              <p:cNvSpPr/>
              <p:nvPr/>
            </p:nvSpPr>
            <p:spPr>
              <a:xfrm>
                <a:off x="990600" y="0"/>
                <a:ext cx="7772400" cy="2438400"/>
              </a:xfrm>
              <a:prstGeom prst="rect">
                <a:avLst/>
              </a:prstGeom>
              <a:solidFill>
                <a:srgbClr val="3300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400">
                    <a:latin typeface="+mj-lt"/>
                    <a:ea typeface="+mj-ea"/>
                    <a:cs typeface="+mj-cs"/>
                    <a:sym typeface="Times New Roman"/>
                  </a:defRPr>
                </a:pPr>
                <a:endParaRPr/>
              </a:p>
            </p:txBody>
          </p:sp>
          <p:sp>
            <p:nvSpPr>
              <p:cNvPr id="54" name="Shape 54"/>
              <p:cNvSpPr/>
              <p:nvPr/>
            </p:nvSpPr>
            <p:spPr>
              <a:xfrm>
                <a:off x="1038225" y="228600"/>
                <a:ext cx="7648575" cy="2138363"/>
              </a:xfrm>
              <a:prstGeom prst="rect">
                <a:avLst/>
              </a:prstGeom>
              <a:solidFill>
                <a:srgbClr val="FFFFE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400">
                    <a:latin typeface="+mj-lt"/>
                    <a:ea typeface="+mj-ea"/>
                    <a:cs typeface="+mj-cs"/>
                    <a:sym typeface="Times New Roman"/>
                  </a:defRPr>
                </a:pPr>
                <a:endParaRPr/>
              </a:p>
            </p:txBody>
          </p:sp>
          <p:sp>
            <p:nvSpPr>
              <p:cNvPr id="55" name="Shape 55"/>
              <p:cNvSpPr/>
              <p:nvPr/>
            </p:nvSpPr>
            <p:spPr>
              <a:xfrm>
                <a:off x="0" y="1371600"/>
                <a:ext cx="990600" cy="0"/>
              </a:xfrm>
              <a:prstGeom prst="line">
                <a:avLst/>
              </a:prstGeom>
              <a:noFill/>
              <a:ln w="50800" cap="flat">
                <a:solidFill>
                  <a:srgbClr val="33003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59" name="Group 59"/>
            <p:cNvGrpSpPr/>
            <p:nvPr/>
          </p:nvGrpSpPr>
          <p:grpSpPr>
            <a:xfrm>
              <a:off x="635000" y="533400"/>
              <a:ext cx="8077200" cy="304800"/>
              <a:chOff x="0" y="0"/>
              <a:chExt cx="8077200" cy="304800"/>
            </a:xfrm>
          </p:grpSpPr>
          <p:sp>
            <p:nvSpPr>
              <p:cNvPr id="57" name="Shape 57"/>
              <p:cNvSpPr/>
              <p:nvPr/>
            </p:nvSpPr>
            <p:spPr>
              <a:xfrm>
                <a:off x="5638800" y="0"/>
                <a:ext cx="2438400" cy="304800"/>
              </a:xfrm>
              <a:prstGeom prst="rect">
                <a:avLst/>
              </a:prstGeom>
              <a:solidFill>
                <a:srgbClr val="B2B2B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400">
                    <a:latin typeface="+mj-lt"/>
                    <a:ea typeface="+mj-ea"/>
                    <a:cs typeface="+mj-cs"/>
                    <a:sym typeface="Times New Roman"/>
                  </a:defRPr>
                </a:pPr>
                <a:endParaRPr/>
              </a:p>
            </p:txBody>
          </p:sp>
          <p:sp>
            <p:nvSpPr>
              <p:cNvPr id="58" name="Shape 58"/>
              <p:cNvSpPr/>
              <p:nvPr/>
            </p:nvSpPr>
            <p:spPr>
              <a:xfrm>
                <a:off x="0" y="152400"/>
                <a:ext cx="8077200" cy="0"/>
              </a:xfrm>
              <a:prstGeom prst="line">
                <a:avLst/>
              </a:prstGeom>
              <a:noFill/>
              <a:ln w="44450" cap="flat">
                <a:solidFill>
                  <a:srgbClr val="33003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61" name="Shape 61"/>
          <p:cNvSpPr/>
          <p:nvPr/>
        </p:nvSpPr>
        <p:spPr>
          <a:xfrm>
            <a:off x="41511" y="1410355"/>
            <a:ext cx="1871663" cy="544764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</a:ln>
          <a:effectLst>
            <a:outerShdw blurRad="63500" dist="107763" dir="18900000" rotWithShape="0">
              <a:srgbClr val="330033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800"/>
              </a:spcBef>
              <a:defRPr sz="1400" b="1">
                <a:latin typeface="+mj-lt"/>
                <a:ea typeface="+mj-ea"/>
                <a:cs typeface="+mj-cs"/>
                <a:sym typeface="Times New Roman"/>
              </a:defRPr>
            </a:pPr>
            <a:r>
              <a:rPr sz="1800" dirty="0"/>
              <a:t>T</a:t>
            </a:r>
            <a:r>
              <a:rPr lang="es-MX" sz="1800" dirty="0" err="1"/>
              <a:t>utoría</a:t>
            </a:r>
            <a:endParaRPr sz="1800" dirty="0"/>
          </a:p>
          <a:p>
            <a:pPr>
              <a:spcBef>
                <a:spcPts val="800"/>
              </a:spcBef>
              <a:defRPr sz="1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s-MX" sz="1800" dirty="0"/>
              <a:t>Evolución de la tutoría</a:t>
            </a:r>
          </a:p>
          <a:p>
            <a:pPr>
              <a:spcBef>
                <a:spcPts val="800"/>
              </a:spcBef>
              <a:defRPr sz="1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s-MX" sz="1800" dirty="0"/>
              <a:t>Inicio tutoría en IT Culiacán</a:t>
            </a:r>
            <a:endParaRPr sz="1800" dirty="0"/>
          </a:p>
          <a:p>
            <a:pPr>
              <a:spcBef>
                <a:spcPts val="800"/>
              </a:spcBef>
              <a:defRPr sz="1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s-MX" sz="1800" dirty="0"/>
              <a:t>Definición de tutoría</a:t>
            </a:r>
            <a:endParaRPr sz="1800" dirty="0"/>
          </a:p>
          <a:p>
            <a:pPr>
              <a:spcBef>
                <a:spcPts val="800"/>
              </a:spcBef>
              <a:defRPr sz="1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s-MX" sz="1800" dirty="0"/>
              <a:t>Objetivo</a:t>
            </a:r>
          </a:p>
          <a:p>
            <a:pPr>
              <a:spcBef>
                <a:spcPts val="800"/>
              </a:spcBef>
              <a:defRPr sz="1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s-MX" sz="1800" dirty="0"/>
              <a:t>Operación del programa</a:t>
            </a:r>
          </a:p>
          <a:p>
            <a:pPr>
              <a:spcBef>
                <a:spcPts val="800"/>
              </a:spcBef>
              <a:defRPr sz="1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s-MX" sz="1800" dirty="0"/>
              <a:t>Transformaciones recientes</a:t>
            </a:r>
          </a:p>
          <a:p>
            <a:pPr>
              <a:spcBef>
                <a:spcPts val="800"/>
              </a:spcBef>
              <a:defRPr sz="1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s-MX" sz="1800" b="1" dirty="0"/>
              <a:t>Procedimiento</a:t>
            </a:r>
          </a:p>
          <a:p>
            <a:pPr>
              <a:spcBef>
                <a:spcPts val="800"/>
              </a:spcBef>
              <a:defRPr sz="1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s-MX" sz="1800" b="1" dirty="0"/>
              <a:t>Resultados</a:t>
            </a:r>
            <a:endParaRPr sz="1800" b="1" dirty="0"/>
          </a:p>
          <a:p>
            <a:pPr>
              <a:spcBef>
                <a:spcPts val="800"/>
              </a:spcBef>
              <a:defRPr sz="1400">
                <a:latin typeface="+mj-lt"/>
                <a:ea typeface="+mj-ea"/>
                <a:cs typeface="+mj-cs"/>
                <a:sym typeface="Times New Roman"/>
              </a:defRPr>
            </a:pPr>
            <a:r>
              <a:rPr sz="1800" dirty="0"/>
              <a:t>T</a:t>
            </a:r>
            <a:r>
              <a:rPr lang="es-MX" sz="1800" dirty="0" err="1"/>
              <a:t>utoría</a:t>
            </a:r>
            <a:r>
              <a:rPr lang="es-MX" sz="1800" dirty="0"/>
              <a:t> en números</a:t>
            </a:r>
            <a:endParaRPr sz="1800" dirty="0"/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3340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D44B66BF-37FF-4C27-BD4E-9FE1AFFAC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68724-EC73-45C2-8AF5-576A13DA4CDB}" type="datetimeFigureOut">
              <a:rPr lang="es-MX"/>
              <a:pPr>
                <a:defRPr/>
              </a:pPr>
              <a:t>27/02/2020</a:t>
            </a:fld>
            <a:endParaRPr lang="es-MX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BCC8F620-3778-49D1-BEAB-86764AA70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6ED0DA8A-7863-41E5-84CD-7235F74A7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B02F7-9292-48EE-BE24-620CE37FB5AB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76150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>
            <a:extLst>
              <a:ext uri="{FF2B5EF4-FFF2-40B4-BE49-F238E27FC236}">
                <a16:creationId xmlns="" xmlns:a16="http://schemas.microsoft.com/office/drawing/2014/main" id="{D0946A40-D4E3-4887-AD25-8FB4D19F1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5CDE5-DEEB-49D2-91E9-94AB369BC558}" type="datetimeFigureOut">
              <a:rPr lang="es-MX"/>
              <a:pPr>
                <a:defRPr/>
              </a:pPr>
              <a:t>27/02/2020</a:t>
            </a:fld>
            <a:endParaRPr lang="es-MX"/>
          </a:p>
        </p:txBody>
      </p:sp>
      <p:sp>
        <p:nvSpPr>
          <p:cNvPr id="4" name="2 Marcador de pie de página">
            <a:extLst>
              <a:ext uri="{FF2B5EF4-FFF2-40B4-BE49-F238E27FC236}">
                <a16:creationId xmlns="" xmlns:a16="http://schemas.microsoft.com/office/drawing/2014/main" id="{5E2B60F5-EC68-4F90-A8F4-BDA3567E3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22 Marcador de número de diapositiva">
            <a:extLst>
              <a:ext uri="{FF2B5EF4-FFF2-40B4-BE49-F238E27FC236}">
                <a16:creationId xmlns="" xmlns:a16="http://schemas.microsoft.com/office/drawing/2014/main" id="{06EA914C-63C9-4217-9264-6F50EDBD3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41DB-9A6F-4161-A028-9E9F95E3AE4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0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0"/>
            <a:ext cx="8686800" cy="4876800"/>
            <a:chOff x="0" y="0"/>
            <a:chExt cx="8686800" cy="4876800"/>
          </a:xfrm>
        </p:grpSpPr>
        <p:sp>
          <p:nvSpPr>
            <p:cNvPr id="2" name="Shape 2"/>
            <p:cNvSpPr/>
            <p:nvPr/>
          </p:nvSpPr>
          <p:spPr>
            <a:xfrm>
              <a:off x="0" y="0"/>
              <a:ext cx="609600" cy="4876800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  <p:grpSp>
          <p:nvGrpSpPr>
            <p:cNvPr id="5" name="Group 5"/>
            <p:cNvGrpSpPr/>
            <p:nvPr/>
          </p:nvGrpSpPr>
          <p:grpSpPr>
            <a:xfrm>
              <a:off x="381000" y="1417637"/>
              <a:ext cx="8305800" cy="182563"/>
              <a:chOff x="0" y="0"/>
              <a:chExt cx="8305800" cy="182562"/>
            </a:xfrm>
          </p:grpSpPr>
          <p:sp>
            <p:nvSpPr>
              <p:cNvPr id="3" name="Shape 3"/>
              <p:cNvSpPr/>
              <p:nvPr/>
            </p:nvSpPr>
            <p:spPr>
              <a:xfrm>
                <a:off x="6477000" y="0"/>
                <a:ext cx="1828800" cy="182563"/>
              </a:xfrm>
              <a:prstGeom prst="rect">
                <a:avLst/>
              </a:prstGeom>
              <a:solidFill>
                <a:srgbClr val="B2B2B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400">
                    <a:latin typeface="+mj-lt"/>
                    <a:ea typeface="+mj-ea"/>
                    <a:cs typeface="+mj-cs"/>
                    <a:sym typeface="Times New Roman"/>
                  </a:defRPr>
                </a:pPr>
                <a:endParaRPr/>
              </a:p>
            </p:txBody>
          </p:sp>
          <p:sp>
            <p:nvSpPr>
              <p:cNvPr id="4" name="Shape 4"/>
              <p:cNvSpPr/>
              <p:nvPr/>
            </p:nvSpPr>
            <p:spPr>
              <a:xfrm>
                <a:off x="0" y="76200"/>
                <a:ext cx="8305800" cy="0"/>
              </a:xfrm>
              <a:prstGeom prst="line">
                <a:avLst/>
              </a:prstGeom>
              <a:noFill/>
              <a:ln w="19050" cap="flat">
                <a:solidFill>
                  <a:srgbClr val="33003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7" name="Shape 7"/>
          <p:cNvSpPr/>
          <p:nvPr/>
        </p:nvSpPr>
        <p:spPr>
          <a:xfrm>
            <a:off x="0" y="4876800"/>
            <a:ext cx="609600" cy="0"/>
          </a:xfrm>
          <a:prstGeom prst="line">
            <a:avLst/>
          </a:prstGeom>
          <a:ln w="44450">
            <a:solidFill>
              <a:srgbClr val="330033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0" y="1700212"/>
            <a:ext cx="1871663" cy="307777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</a:ln>
          <a:effectLst>
            <a:outerShdw blurRad="63500" dist="107763" dir="18900000" rotWithShape="0">
              <a:srgbClr val="330033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800"/>
              </a:spcBef>
              <a:defRPr sz="1400" b="1">
                <a:latin typeface="+mj-lt"/>
                <a:ea typeface="+mj-ea"/>
                <a:cs typeface="+mj-cs"/>
                <a:sym typeface="Times New Roman"/>
              </a:defRPr>
            </a:pPr>
            <a:endParaRPr dirty="0"/>
          </a:p>
        </p:txBody>
      </p: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r>
              <a:t>Texto del título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rPr dirty="0" err="1"/>
              <a:t>Nivel</a:t>
            </a:r>
            <a:r>
              <a:rPr dirty="0"/>
              <a:t> de </a:t>
            </a:r>
            <a:r>
              <a:rPr dirty="0" err="1"/>
              <a:t>texto</a:t>
            </a:r>
            <a:r>
              <a:rPr dirty="0"/>
              <a:t> 1</a:t>
            </a:r>
          </a:p>
          <a:p>
            <a:pPr lvl="1"/>
            <a:r>
              <a:rPr dirty="0" err="1"/>
              <a:t>Nivel</a:t>
            </a:r>
            <a:r>
              <a:rPr dirty="0"/>
              <a:t> de </a:t>
            </a:r>
            <a:r>
              <a:rPr dirty="0" err="1"/>
              <a:t>texto</a:t>
            </a:r>
            <a:r>
              <a:rPr dirty="0"/>
              <a:t> 2</a:t>
            </a:r>
          </a:p>
          <a:p>
            <a:pPr lvl="2"/>
            <a:r>
              <a:rPr dirty="0" err="1"/>
              <a:t>Nivel</a:t>
            </a:r>
            <a:r>
              <a:rPr dirty="0"/>
              <a:t> de </a:t>
            </a:r>
            <a:r>
              <a:rPr dirty="0" err="1"/>
              <a:t>texto</a:t>
            </a:r>
            <a:r>
              <a:rPr dirty="0"/>
              <a:t> 3</a:t>
            </a:r>
          </a:p>
          <a:p>
            <a:pPr lvl="3"/>
            <a:r>
              <a:rPr dirty="0" err="1"/>
              <a:t>Nivel</a:t>
            </a:r>
            <a:r>
              <a:rPr dirty="0"/>
              <a:t> de </a:t>
            </a:r>
            <a:r>
              <a:rPr dirty="0" err="1"/>
              <a:t>texto</a:t>
            </a:r>
            <a:r>
              <a:rPr dirty="0"/>
              <a:t> 4</a:t>
            </a:r>
          </a:p>
          <a:p>
            <a:pPr lvl="4"/>
            <a:r>
              <a:rPr dirty="0" err="1"/>
              <a:t>Nivel</a:t>
            </a:r>
            <a:r>
              <a:rPr dirty="0"/>
              <a:t> de </a:t>
            </a:r>
            <a:r>
              <a:rPr dirty="0" err="1"/>
              <a:t>texto</a:t>
            </a:r>
            <a:r>
              <a:rPr dirty="0"/>
              <a:t> 5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xfrm>
            <a:off x="8441397" y="6248400"/>
            <a:ext cx="245403" cy="22698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12" name="Shape 61">
            <a:extLst>
              <a:ext uri="{FF2B5EF4-FFF2-40B4-BE49-F238E27FC236}">
                <a16:creationId xmlns="" xmlns:a16="http://schemas.microsoft.com/office/drawing/2014/main" id="{D005B321-ABB9-4632-A4B5-AC1B7F11CAB2}"/>
              </a:ext>
            </a:extLst>
          </p:cNvPr>
          <p:cNvSpPr/>
          <p:nvPr userDrawn="1"/>
        </p:nvSpPr>
        <p:spPr>
          <a:xfrm>
            <a:off x="4119" y="1318281"/>
            <a:ext cx="1871663" cy="544764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</a:ln>
          <a:effectLst>
            <a:outerShdw blurRad="63500" dist="107763" dir="18900000" rotWithShape="0">
              <a:srgbClr val="330033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800"/>
              </a:spcBef>
              <a:defRPr sz="1400" b="1">
                <a:latin typeface="+mj-lt"/>
                <a:ea typeface="+mj-ea"/>
                <a:cs typeface="+mj-cs"/>
                <a:sym typeface="Times New Roman"/>
              </a:defRPr>
            </a:pPr>
            <a:r>
              <a:rPr sz="1800" dirty="0"/>
              <a:t>T</a:t>
            </a:r>
            <a:r>
              <a:rPr lang="es-MX" sz="1800" dirty="0" err="1"/>
              <a:t>utoría</a:t>
            </a:r>
            <a:endParaRPr sz="1800" dirty="0"/>
          </a:p>
          <a:p>
            <a:pPr>
              <a:spcBef>
                <a:spcPts val="800"/>
              </a:spcBef>
              <a:defRPr sz="1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s-MX" sz="1800" dirty="0"/>
              <a:t>Evolución de la tutoría</a:t>
            </a:r>
            <a:endParaRPr sz="1800" dirty="0"/>
          </a:p>
          <a:p>
            <a:pPr>
              <a:spcBef>
                <a:spcPts val="800"/>
              </a:spcBef>
              <a:defRPr sz="1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s-MX" sz="1800" dirty="0"/>
              <a:t>Inicio tutoría en IT Culiacán</a:t>
            </a:r>
          </a:p>
          <a:p>
            <a:pPr>
              <a:spcBef>
                <a:spcPts val="800"/>
              </a:spcBef>
              <a:defRPr sz="1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s-MX" sz="1800" dirty="0"/>
              <a:t>Definición de tutoría</a:t>
            </a:r>
          </a:p>
          <a:p>
            <a:pPr>
              <a:spcBef>
                <a:spcPts val="800"/>
              </a:spcBef>
              <a:defRPr sz="1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s-MX" sz="1800" dirty="0"/>
              <a:t>Objetivo</a:t>
            </a:r>
          </a:p>
          <a:p>
            <a:pPr>
              <a:spcBef>
                <a:spcPts val="800"/>
              </a:spcBef>
              <a:defRPr sz="1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s-MX" sz="1800" dirty="0"/>
              <a:t>Operación del programa</a:t>
            </a:r>
          </a:p>
          <a:p>
            <a:pPr>
              <a:spcBef>
                <a:spcPts val="800"/>
              </a:spcBef>
              <a:defRPr sz="1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s-MX" sz="1800" dirty="0"/>
              <a:t>Transformaciones recientes</a:t>
            </a:r>
          </a:p>
          <a:p>
            <a:pPr>
              <a:spcBef>
                <a:spcPts val="800"/>
              </a:spcBef>
              <a:defRPr sz="1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s-MX" sz="1800" b="1" dirty="0"/>
              <a:t>Procedimiento</a:t>
            </a:r>
          </a:p>
          <a:p>
            <a:pPr>
              <a:spcBef>
                <a:spcPts val="800"/>
              </a:spcBef>
              <a:defRPr sz="1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s-MX" sz="1800" b="1" dirty="0"/>
              <a:t>Resultados</a:t>
            </a:r>
          </a:p>
          <a:p>
            <a:pPr>
              <a:spcBef>
                <a:spcPts val="800"/>
              </a:spcBef>
              <a:defRPr sz="1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s-MX" sz="1800" dirty="0"/>
              <a:t>Tutoría en números</a:t>
            </a:r>
            <a:endParaRPr sz="1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330033"/>
          </a:solidFill>
          <a:uFillTx/>
          <a:latin typeface="+mj-lt"/>
          <a:ea typeface="+mj-ea"/>
          <a:cs typeface="+mj-cs"/>
          <a:sym typeface="Times New Roman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330033"/>
          </a:solidFill>
          <a:uFillTx/>
          <a:latin typeface="+mj-lt"/>
          <a:ea typeface="+mj-ea"/>
          <a:cs typeface="+mj-cs"/>
          <a:sym typeface="Times New Roman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330033"/>
          </a:solidFill>
          <a:uFillTx/>
          <a:latin typeface="+mj-lt"/>
          <a:ea typeface="+mj-ea"/>
          <a:cs typeface="+mj-cs"/>
          <a:sym typeface="Times New Roman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330033"/>
          </a:solidFill>
          <a:uFillTx/>
          <a:latin typeface="+mj-lt"/>
          <a:ea typeface="+mj-ea"/>
          <a:cs typeface="+mj-cs"/>
          <a:sym typeface="Times New Roman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330033"/>
          </a:solidFill>
          <a:uFillTx/>
          <a:latin typeface="+mj-lt"/>
          <a:ea typeface="+mj-ea"/>
          <a:cs typeface="+mj-cs"/>
          <a:sym typeface="Times New Roman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330033"/>
          </a:solidFill>
          <a:uFillTx/>
          <a:latin typeface="+mj-lt"/>
          <a:ea typeface="+mj-ea"/>
          <a:cs typeface="+mj-cs"/>
          <a:sym typeface="Times New Roman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330033"/>
          </a:solidFill>
          <a:uFillTx/>
          <a:latin typeface="+mj-lt"/>
          <a:ea typeface="+mj-ea"/>
          <a:cs typeface="+mj-cs"/>
          <a:sym typeface="Times New Roman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330033"/>
          </a:solidFill>
          <a:uFillTx/>
          <a:latin typeface="+mj-lt"/>
          <a:ea typeface="+mj-ea"/>
          <a:cs typeface="+mj-cs"/>
          <a:sym typeface="Times New Roman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330033"/>
          </a:solidFill>
          <a:uFillTx/>
          <a:latin typeface="+mj-lt"/>
          <a:ea typeface="+mj-ea"/>
          <a:cs typeface="+mj-cs"/>
          <a:sym typeface="Times New Roman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2B2B2"/>
        </a:buClr>
        <a:buSzPct val="90000"/>
        <a:buFont typeface="Wingdings"/>
        <a:buChar char="▪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64930" marR="0" indent="-30773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2B2B2"/>
        </a:buClr>
        <a:buSzPct val="75000"/>
        <a:buFont typeface="Wingdings"/>
        <a:buChar char="■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192695" marR="0" indent="-27829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2B2B2"/>
        </a:buClr>
        <a:buSzPct val="55000"/>
        <a:buFont typeface="Wingdings"/>
        <a:buChar char="■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6916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2B2B2"/>
        </a:buClr>
        <a:buSzPct val="100000"/>
        <a:buFont typeface="Wingdings"/>
        <a:buChar char="▪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844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2B2B2"/>
        </a:buClr>
        <a:buSzPct val="100000"/>
        <a:buFont typeface="Wingdings"/>
        <a:buChar char="▪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416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2B2B2"/>
        </a:buClr>
        <a:buSzPct val="100000"/>
        <a:buFont typeface="Wingdings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0988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2B2B2"/>
        </a:buClr>
        <a:buSzPct val="100000"/>
        <a:buFont typeface="Wingdings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560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2B2B2"/>
        </a:buClr>
        <a:buSzPct val="100000"/>
        <a:buFont typeface="Wingdings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132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2B2B2"/>
        </a:buClr>
        <a:buSzPct val="100000"/>
        <a:buFont typeface="Wingdings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 idx="4294967295"/>
          </p:nvPr>
        </p:nvSpPr>
        <p:spPr>
          <a:xfrm>
            <a:off x="2411412" y="836612"/>
            <a:ext cx="4824413" cy="512445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4500" b="1"/>
            </a:pPr>
            <a:r>
              <a:rPr dirty="0"/>
              <a:t> </a:t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72" name="Shape 72"/>
          <p:cNvSpPr/>
          <p:nvPr/>
        </p:nvSpPr>
        <p:spPr>
          <a:xfrm rot="838993">
            <a:off x="2267744" y="2367277"/>
            <a:ext cx="2447925" cy="720726"/>
          </a:xfrm>
          <a:prstGeom prst="rect">
            <a:avLst/>
          </a:pr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3" name="Shape 73"/>
          <p:cNvSpPr/>
          <p:nvPr/>
        </p:nvSpPr>
        <p:spPr>
          <a:xfrm rot="822370">
            <a:off x="2436993" y="2481535"/>
            <a:ext cx="2044701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r>
              <a:rPr lang="es-MX" dirty="0"/>
              <a:t>TecNM</a:t>
            </a:r>
            <a:endParaRPr dirty="0"/>
          </a:p>
        </p:txBody>
      </p:sp>
      <p:sp>
        <p:nvSpPr>
          <p:cNvPr id="75" name="Shape 75"/>
          <p:cNvSpPr/>
          <p:nvPr/>
        </p:nvSpPr>
        <p:spPr>
          <a:xfrm rot="20930621">
            <a:off x="6084887" y="2852737"/>
            <a:ext cx="2592388" cy="719138"/>
          </a:xfrm>
          <a:prstGeom prst="rect">
            <a:avLst/>
          </a:pr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6" name="Shape 76"/>
          <p:cNvSpPr/>
          <p:nvPr/>
        </p:nvSpPr>
        <p:spPr>
          <a:xfrm rot="20935140">
            <a:off x="6299101" y="2924055"/>
            <a:ext cx="222689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spcBef>
                <a:spcPts val="1400"/>
              </a:spcBef>
              <a:defRPr sz="24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r>
              <a:rPr lang="es-MX" dirty="0"/>
              <a:t>IT Culiacán</a:t>
            </a:r>
            <a:endParaRPr dirty="0"/>
          </a:p>
        </p:txBody>
      </p:sp>
      <p:sp>
        <p:nvSpPr>
          <p:cNvPr id="77" name="Shape 77"/>
          <p:cNvSpPr/>
          <p:nvPr/>
        </p:nvSpPr>
        <p:spPr>
          <a:xfrm>
            <a:off x="1979612" y="4221162"/>
            <a:ext cx="6769100" cy="1079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649223">
              <a:defRPr sz="6035">
                <a:ln w="6402">
                  <a:solidFill>
                    <a:srgbClr val="B2B2B2"/>
                  </a:solidFill>
                </a:ln>
                <a:solidFill>
                  <a:srgbClr val="A96801"/>
                </a:solidFill>
                <a:effectLst>
                  <a:outerShdw blurRad="45085" dist="25503" dir="2700000" rotWithShape="0">
                    <a:srgbClr val="875B0D">
                      <a:alpha val="69999"/>
                    </a:srgbClr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es-MX" dirty="0"/>
              <a:t>TUTORÍA</a:t>
            </a:r>
            <a:endParaRPr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025" y="839509"/>
            <a:ext cx="3011382" cy="200915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>
            <a:extLst>
              <a:ext uri="{FF2B5EF4-FFF2-40B4-BE49-F238E27FC236}">
                <a16:creationId xmlns="" xmlns:a16="http://schemas.microsoft.com/office/drawing/2014/main" id="{14670A0A-FD8C-4F94-A766-D86A01ADC9FA}"/>
              </a:ext>
            </a:extLst>
          </p:cNvPr>
          <p:cNvSpPr/>
          <p:nvPr/>
        </p:nvSpPr>
        <p:spPr>
          <a:xfrm>
            <a:off x="2021983" y="1799363"/>
            <a:ext cx="439814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2200" dirty="0">
                <a:solidFill>
                  <a:schemeClr val="tx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Una vez asignado el tutor(a):</a:t>
            </a:r>
          </a:p>
          <a:p>
            <a:pPr>
              <a:defRPr/>
            </a:pPr>
            <a:endParaRPr lang="es-MX" sz="2200" b="1" dirty="0">
              <a:solidFill>
                <a:schemeClr val="tx1"/>
              </a:solidFill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Tx/>
              <a:buChar char="•"/>
              <a:defRPr/>
            </a:pPr>
            <a:r>
              <a:rPr lang="es-MX" sz="2200" b="1" dirty="0">
                <a:solidFill>
                  <a:schemeClr val="tx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Asistir a las reuniones</a:t>
            </a:r>
            <a:r>
              <a:rPr lang="es-MX" sz="2200" dirty="0">
                <a:solidFill>
                  <a:schemeClr val="tx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convocadas por su tutor/a.</a:t>
            </a:r>
          </a:p>
          <a:p>
            <a:pPr>
              <a:buFontTx/>
              <a:buChar char="•"/>
              <a:defRPr/>
            </a:pPr>
            <a:r>
              <a:rPr lang="es-MX" sz="2200" dirty="0">
                <a:solidFill>
                  <a:schemeClr val="tx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Presentar en las sesiones programadas los </a:t>
            </a:r>
            <a:r>
              <a:rPr lang="es-MX" sz="2200" b="1" dirty="0">
                <a:solidFill>
                  <a:schemeClr val="tx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avances y</a:t>
            </a:r>
          </a:p>
          <a:p>
            <a:pPr>
              <a:defRPr/>
            </a:pPr>
            <a:r>
              <a:rPr lang="es-MX" sz="2200" b="1" dirty="0">
                <a:solidFill>
                  <a:schemeClr val="tx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resultados </a:t>
            </a:r>
            <a:r>
              <a:rPr lang="es-MX" sz="2200" dirty="0">
                <a:solidFill>
                  <a:schemeClr val="tx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de las actividades del plan de trabajo.</a:t>
            </a:r>
          </a:p>
          <a:p>
            <a:pPr>
              <a:buFontTx/>
              <a:buChar char="•"/>
              <a:defRPr/>
            </a:pPr>
            <a:r>
              <a:rPr lang="es-MX" sz="2200" dirty="0">
                <a:solidFill>
                  <a:schemeClr val="tx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M</a:t>
            </a:r>
            <a:r>
              <a:rPr lang="es-MX" sz="2200" b="1" dirty="0">
                <a:solidFill>
                  <a:schemeClr val="tx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ejorar su desempeño </a:t>
            </a:r>
            <a:r>
              <a:rPr lang="es-MX" sz="2200" dirty="0">
                <a:solidFill>
                  <a:schemeClr val="tx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académico, personal y profesional.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2200" dirty="0">
              <a:solidFill>
                <a:schemeClr val="tx1"/>
              </a:solidFill>
              <a:latin typeface="+mj-lt"/>
              <a:cs typeface="+mn-cs"/>
            </a:endParaRPr>
          </a:p>
        </p:txBody>
      </p:sp>
      <p:pic>
        <p:nvPicPr>
          <p:cNvPr id="17412" name="Picture 2" descr="C:\Users\gnorzagaray\Desktop\images4.jpg">
            <a:extLst>
              <a:ext uri="{FF2B5EF4-FFF2-40B4-BE49-F238E27FC236}">
                <a16:creationId xmlns="" xmlns:a16="http://schemas.microsoft.com/office/drawing/2014/main" id="{F69ECC21-C18C-4023-83F1-FBC23E272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487738"/>
            <a:ext cx="2736850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hape 82">
            <a:extLst>
              <a:ext uri="{FF2B5EF4-FFF2-40B4-BE49-F238E27FC236}">
                <a16:creationId xmlns="" xmlns:a16="http://schemas.microsoft.com/office/drawing/2014/main" id="{7B92CBD5-3304-471A-AD08-FA116BF6E173}"/>
              </a:ext>
            </a:extLst>
          </p:cNvPr>
          <p:cNvSpPr txBox="1">
            <a:spLocks/>
          </p:cNvSpPr>
          <p:nvPr/>
        </p:nvSpPr>
        <p:spPr>
          <a:xfrm>
            <a:off x="2021983" y="692150"/>
            <a:ext cx="6664817" cy="792163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5pPr>
            <a:lvl6pPr marL="0" marR="0" indent="457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6pPr>
            <a:lvl7pPr marL="0" marR="0" indent="914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7pPr>
            <a:lvl8pPr marL="0" marR="0" indent="1371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8pPr>
            <a:lvl9pPr marL="0" marR="0" indent="18288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9pPr>
          </a:lstStyle>
          <a:p>
            <a:pPr hangingPunct="1"/>
            <a:r>
              <a:rPr lang="es-MX" dirty="0"/>
              <a:t>Responsabilidades del tutorado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>
            <a:extLst>
              <a:ext uri="{FF2B5EF4-FFF2-40B4-BE49-F238E27FC236}">
                <a16:creationId xmlns="" xmlns:a16="http://schemas.microsoft.com/office/drawing/2014/main" id="{498E4AE9-E88C-44E4-A55A-D70385878308}"/>
              </a:ext>
            </a:extLst>
          </p:cNvPr>
          <p:cNvSpPr/>
          <p:nvPr/>
        </p:nvSpPr>
        <p:spPr>
          <a:xfrm>
            <a:off x="2021983" y="1783489"/>
            <a:ext cx="6397217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MX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Comprender</a:t>
            </a:r>
            <a:r>
              <a:rPr lang="es-MX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 plan de estudios.</a:t>
            </a:r>
            <a:endParaRPr lang="es-E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MX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Recibir información</a:t>
            </a:r>
            <a:r>
              <a:rPr lang="es-MX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sobre los </a:t>
            </a:r>
            <a:r>
              <a:rPr lang="es-MX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apoyos </a:t>
            </a:r>
            <a:r>
              <a:rPr lang="es-MX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ofrece la institución.</a:t>
            </a:r>
            <a:endParaRPr lang="es-E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MX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Desarrollar </a:t>
            </a:r>
            <a:r>
              <a:rPr lang="es-MX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estrategias de estudio</a:t>
            </a:r>
            <a:r>
              <a:rPr lang="es-MX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para superar dificultades en el aprendizaje.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MX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Recibir orientación</a:t>
            </a:r>
            <a:r>
              <a:rPr lang="es-MX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canalización en aspectos que dificultan el crecimiento intelectual y personal.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s-E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hape 82">
            <a:extLst>
              <a:ext uri="{FF2B5EF4-FFF2-40B4-BE49-F238E27FC236}">
                <a16:creationId xmlns="" xmlns:a16="http://schemas.microsoft.com/office/drawing/2014/main" id="{F6F6230E-99D8-41E3-98EF-C9B822F5D35C}"/>
              </a:ext>
            </a:extLst>
          </p:cNvPr>
          <p:cNvSpPr txBox="1">
            <a:spLocks/>
          </p:cNvSpPr>
          <p:nvPr/>
        </p:nvSpPr>
        <p:spPr>
          <a:xfrm>
            <a:off x="2021983" y="692150"/>
            <a:ext cx="6664817" cy="792163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5pPr>
            <a:lvl6pPr marL="0" marR="0" indent="457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6pPr>
            <a:lvl7pPr marL="0" marR="0" indent="914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7pPr>
            <a:lvl8pPr marL="0" marR="0" indent="1371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8pPr>
            <a:lvl9pPr marL="0" marR="0" indent="18288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9pPr>
          </a:lstStyle>
          <a:p>
            <a:pPr hangingPunct="1"/>
            <a:r>
              <a:rPr lang="es-MX" dirty="0"/>
              <a:t>Ventajas y beneficios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 idx="4294967295"/>
          </p:nvPr>
        </p:nvSpPr>
        <p:spPr>
          <a:xfrm>
            <a:off x="2021983" y="692150"/>
            <a:ext cx="6664817" cy="792163"/>
          </a:xfrm>
          <a:prstGeom prst="rect">
            <a:avLst/>
          </a:prstGeom>
          <a:solidFill>
            <a:srgbClr val="FFFF99"/>
          </a:solidFill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s-MX" dirty="0"/>
              <a:t>Transformaciones recientes</a:t>
            </a:r>
            <a:endParaRPr dirty="0"/>
          </a:p>
        </p:txBody>
      </p:sp>
      <p:sp>
        <p:nvSpPr>
          <p:cNvPr id="83" name="Shape 83"/>
          <p:cNvSpPr>
            <a:spLocks noGrp="1"/>
          </p:cNvSpPr>
          <p:nvPr>
            <p:ph type="body" idx="4294967295"/>
          </p:nvPr>
        </p:nvSpPr>
        <p:spPr>
          <a:xfrm>
            <a:off x="2195512" y="1600200"/>
            <a:ext cx="6491288" cy="4530725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>
              <a:spcBef>
                <a:spcPts val="700"/>
              </a:spcBef>
              <a:defRPr sz="3200">
                <a:latin typeface="+mj-lt"/>
                <a:ea typeface="+mj-ea"/>
                <a:cs typeface="+mj-cs"/>
                <a:sym typeface="Times New Roman"/>
              </a:defRPr>
            </a:pPr>
            <a:r>
              <a:rPr lang="es-MX" dirty="0"/>
              <a:t>2010 Lineamiento para la operación del Programa de tutoría. Versión 1. Planes 2009-2010</a:t>
            </a:r>
          </a:p>
          <a:p>
            <a:pPr>
              <a:spcBef>
                <a:spcPts val="700"/>
              </a:spcBef>
              <a:defRPr sz="3200">
                <a:latin typeface="+mj-lt"/>
                <a:ea typeface="+mj-ea"/>
                <a:cs typeface="+mj-cs"/>
                <a:sym typeface="Times New Roman"/>
              </a:defRPr>
            </a:pPr>
            <a:r>
              <a:rPr lang="es-MX" dirty="0"/>
              <a:t>2015 Manual de Lineamientos académico-administrativos del TecNM. Lineamiento para la operación del Programa institucional de tutoría</a:t>
            </a:r>
          </a:p>
          <a:p>
            <a:pPr>
              <a:spcBef>
                <a:spcPts val="700"/>
              </a:spcBef>
              <a:defRPr sz="3200">
                <a:latin typeface="+mj-lt"/>
                <a:ea typeface="+mj-ea"/>
                <a:cs typeface="+mj-cs"/>
                <a:sym typeface="Times New Roman"/>
              </a:defRPr>
            </a:pPr>
            <a:r>
              <a:rPr lang="es-ES" sz="3200" dirty="0">
                <a:sym typeface="Times New Roman"/>
              </a:rPr>
              <a:t>SIG Procedimiento para la operación y acreditación de las tutorías institucionales. Diciembre 2016. Versión 2 (2/02/2018)</a:t>
            </a:r>
          </a:p>
          <a:p>
            <a:pPr>
              <a:spcBef>
                <a:spcPts val="700"/>
              </a:spcBef>
              <a:defRPr sz="3200">
                <a:latin typeface="+mj-lt"/>
                <a:ea typeface="+mj-ea"/>
                <a:cs typeface="+mj-cs"/>
                <a:sym typeface="Times New Roman"/>
              </a:defRPr>
            </a:pPr>
            <a:r>
              <a:rPr lang="es-ES" sz="3200" dirty="0">
                <a:sym typeface="Times New Roman"/>
              </a:rPr>
              <a:t>SIG Procedimiento para la operación y acreditación de las tutorías institucionales. Agosto 2019. Versión 3 (8/08/2019)</a:t>
            </a:r>
          </a:p>
          <a:p>
            <a:pPr>
              <a:spcBef>
                <a:spcPts val="700"/>
              </a:spcBef>
              <a:defRPr sz="3200">
                <a:latin typeface="+mj-lt"/>
                <a:ea typeface="+mj-ea"/>
                <a:cs typeface="+mj-cs"/>
                <a:sym typeface="Times New Roman"/>
              </a:defRPr>
            </a:pPr>
            <a:r>
              <a:rPr lang="es-ES" sz="3200" dirty="0">
                <a:highlight>
                  <a:srgbClr val="FFFF00"/>
                </a:highlight>
                <a:sym typeface="Times New Roman"/>
              </a:rPr>
              <a:t>SIG Cambio en dos documentos: cuestionario sobre hábitos y técnicas de estudio, y test de autoestima (15/01/2020)</a:t>
            </a:r>
          </a:p>
          <a:p>
            <a:pPr>
              <a:spcBef>
                <a:spcPts val="700"/>
              </a:spcBef>
              <a:defRPr sz="3200">
                <a:latin typeface="+mj-lt"/>
                <a:ea typeface="+mj-ea"/>
                <a:cs typeface="+mj-cs"/>
                <a:sym typeface="Times New Roman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43749877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1" name="Rectangle 1">
            <a:extLst>
              <a:ext uri="{FF2B5EF4-FFF2-40B4-BE49-F238E27FC236}">
                <a16:creationId xmlns="" xmlns:a16="http://schemas.microsoft.com/office/drawing/2014/main" id="{D0F1E3E3-3396-4998-A629-3D402C7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778125"/>
            <a:ext cx="18002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 altLang="es-MX" sz="1400"/>
          </a:p>
          <a:p>
            <a:pPr eaLnBrk="1" hangingPunct="1"/>
            <a:r>
              <a:rPr lang="es-MX" altLang="es-MX" sz="1400"/>
              <a:t> 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="" xmlns:a16="http://schemas.microsoft.com/office/drawing/2014/main" id="{6A9A8927-4B0F-42B2-A50A-1368FA083A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9142211"/>
              </p:ext>
            </p:extLst>
          </p:nvPr>
        </p:nvGraphicFramePr>
        <p:xfrm>
          <a:off x="1878012" y="1340767"/>
          <a:ext cx="7153446" cy="5031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Shape 82">
            <a:extLst>
              <a:ext uri="{FF2B5EF4-FFF2-40B4-BE49-F238E27FC236}">
                <a16:creationId xmlns="" xmlns:a16="http://schemas.microsoft.com/office/drawing/2014/main" id="{CE89463A-4802-4CB4-B273-D1816E19C86A}"/>
              </a:ext>
            </a:extLst>
          </p:cNvPr>
          <p:cNvSpPr txBox="1">
            <a:spLocks/>
          </p:cNvSpPr>
          <p:nvPr/>
        </p:nvSpPr>
        <p:spPr>
          <a:xfrm>
            <a:off x="1996225" y="692150"/>
            <a:ext cx="6690575" cy="792163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5pPr>
            <a:lvl6pPr marL="0" marR="0" indent="457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6pPr>
            <a:lvl7pPr marL="0" marR="0" indent="914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7pPr>
            <a:lvl8pPr marL="0" marR="0" indent="1371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8pPr>
            <a:lvl9pPr marL="0" marR="0" indent="18288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9pPr>
          </a:lstStyle>
          <a:p>
            <a:pPr hangingPunct="1"/>
            <a:r>
              <a:rPr lang="es-MX" dirty="0"/>
              <a:t>Referencias: sus interacciones</a:t>
            </a:r>
          </a:p>
        </p:txBody>
      </p:sp>
    </p:spTree>
    <p:extLst>
      <p:ext uri="{BB962C8B-B14F-4D97-AF65-F5344CB8AC3E}">
        <p14:creationId xmlns:p14="http://schemas.microsoft.com/office/powerpoint/2010/main" val="2913136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1" name="Rectangle 1">
            <a:extLst>
              <a:ext uri="{FF2B5EF4-FFF2-40B4-BE49-F238E27FC236}">
                <a16:creationId xmlns="" xmlns:a16="http://schemas.microsoft.com/office/drawing/2014/main" id="{D0F1E3E3-3396-4998-A629-3D402C7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778125"/>
            <a:ext cx="18002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 altLang="es-MX" sz="1400"/>
          </a:p>
          <a:p>
            <a:pPr eaLnBrk="1" hangingPunct="1"/>
            <a:r>
              <a:rPr lang="es-MX" altLang="es-MX" sz="1400"/>
              <a:t> 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="" xmlns:a16="http://schemas.microsoft.com/office/drawing/2014/main" id="{6A9A8927-4B0F-42B2-A50A-1368FA083ACD}"/>
              </a:ext>
            </a:extLst>
          </p:cNvPr>
          <p:cNvGraphicFramePr/>
          <p:nvPr/>
        </p:nvGraphicFramePr>
        <p:xfrm>
          <a:off x="1878012" y="1340767"/>
          <a:ext cx="7153446" cy="5031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Shape 82">
            <a:extLst>
              <a:ext uri="{FF2B5EF4-FFF2-40B4-BE49-F238E27FC236}">
                <a16:creationId xmlns="" xmlns:a16="http://schemas.microsoft.com/office/drawing/2014/main" id="{CE89463A-4802-4CB4-B273-D1816E19C86A}"/>
              </a:ext>
            </a:extLst>
          </p:cNvPr>
          <p:cNvSpPr txBox="1">
            <a:spLocks/>
          </p:cNvSpPr>
          <p:nvPr/>
        </p:nvSpPr>
        <p:spPr>
          <a:xfrm>
            <a:off x="1996225" y="692150"/>
            <a:ext cx="6690575" cy="792163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5pPr>
            <a:lvl6pPr marL="0" marR="0" indent="457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6pPr>
            <a:lvl7pPr marL="0" marR="0" indent="914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7pPr>
            <a:lvl8pPr marL="0" marR="0" indent="1371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8pPr>
            <a:lvl9pPr marL="0" marR="0" indent="18288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9pPr>
          </a:lstStyle>
          <a:p>
            <a:pPr hangingPunct="1"/>
            <a:r>
              <a:rPr lang="es-MX" dirty="0"/>
              <a:t>Referencias: sus interacciones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0AD6635D-1BD0-47C2-B5B4-A8A13818AF77}"/>
              </a:ext>
            </a:extLst>
          </p:cNvPr>
          <p:cNvSpPr txBox="1"/>
          <p:nvPr/>
        </p:nvSpPr>
        <p:spPr>
          <a:xfrm>
            <a:off x="4556919" y="5257794"/>
            <a:ext cx="4129881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4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FillTx/>
                <a:latin typeface="Arial"/>
                <a:ea typeface="Arial"/>
                <a:cs typeface="Arial"/>
                <a:sym typeface="Arial"/>
              </a:rPr>
              <a:t>Evaluación</a:t>
            </a:r>
          </a:p>
        </p:txBody>
      </p:sp>
      <p:sp>
        <p:nvSpPr>
          <p:cNvPr id="3" name="Flecha: hacia abajo 2">
            <a:extLst>
              <a:ext uri="{FF2B5EF4-FFF2-40B4-BE49-F238E27FC236}">
                <a16:creationId xmlns="" xmlns:a16="http://schemas.microsoft.com/office/drawing/2014/main" id="{3560679B-B1FF-4C59-8B3A-AF888232058C}"/>
              </a:ext>
            </a:extLst>
          </p:cNvPr>
          <p:cNvSpPr/>
          <p:nvPr/>
        </p:nvSpPr>
        <p:spPr>
          <a:xfrm rot="1069542">
            <a:off x="6885116" y="4538860"/>
            <a:ext cx="1032710" cy="748025"/>
          </a:xfrm>
          <a:prstGeom prst="downArrow">
            <a:avLst>
              <a:gd name="adj1" fmla="val 36707"/>
              <a:gd name="adj2" fmla="val 54539"/>
            </a:avLst>
          </a:prstGeom>
          <a:solidFill>
            <a:schemeClr val="accent1">
              <a:lumMod val="60000"/>
              <a:lumOff val="4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74AE8443-9CE9-4505-A8DE-339FBEB593C2}"/>
              </a:ext>
            </a:extLst>
          </p:cNvPr>
          <p:cNvSpPr txBox="1"/>
          <p:nvPr/>
        </p:nvSpPr>
        <p:spPr>
          <a:xfrm>
            <a:off x="5132095" y="5962880"/>
            <a:ext cx="2979528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De los aprendizajes y de la opinión del servicio</a:t>
            </a:r>
          </a:p>
        </p:txBody>
      </p:sp>
    </p:spTree>
    <p:extLst>
      <p:ext uri="{BB962C8B-B14F-4D97-AF65-F5344CB8AC3E}">
        <p14:creationId xmlns:p14="http://schemas.microsoft.com/office/powerpoint/2010/main" val="3452986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 idx="4294967295"/>
          </p:nvPr>
        </p:nvSpPr>
        <p:spPr>
          <a:xfrm>
            <a:off x="2411412" y="836612"/>
            <a:ext cx="4824413" cy="512445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4500" b="1"/>
            </a:pPr>
            <a:r>
              <a:rPr dirty="0"/>
              <a:t> </a:t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72" name="Shape 72"/>
          <p:cNvSpPr/>
          <p:nvPr/>
        </p:nvSpPr>
        <p:spPr>
          <a:xfrm rot="838993">
            <a:off x="2267744" y="2367277"/>
            <a:ext cx="2447925" cy="720726"/>
          </a:xfrm>
          <a:prstGeom prst="rect">
            <a:avLst/>
          </a:pr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3" name="Shape 73"/>
          <p:cNvSpPr/>
          <p:nvPr/>
        </p:nvSpPr>
        <p:spPr>
          <a:xfrm rot="822370">
            <a:off x="2436993" y="2481535"/>
            <a:ext cx="2044701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r>
              <a:rPr lang="es-MX" dirty="0"/>
              <a:t>TecNM</a:t>
            </a:r>
            <a:endParaRPr dirty="0"/>
          </a:p>
        </p:txBody>
      </p:sp>
      <p:sp>
        <p:nvSpPr>
          <p:cNvPr id="75" name="Shape 75"/>
          <p:cNvSpPr/>
          <p:nvPr/>
        </p:nvSpPr>
        <p:spPr>
          <a:xfrm rot="20930621">
            <a:off x="6084887" y="2852737"/>
            <a:ext cx="2592388" cy="719138"/>
          </a:xfrm>
          <a:prstGeom prst="rect">
            <a:avLst/>
          </a:pr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6" name="Shape 76"/>
          <p:cNvSpPr/>
          <p:nvPr/>
        </p:nvSpPr>
        <p:spPr>
          <a:xfrm rot="20935140">
            <a:off x="6299101" y="2924055"/>
            <a:ext cx="222689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spcBef>
                <a:spcPts val="1400"/>
              </a:spcBef>
              <a:defRPr sz="24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r>
              <a:rPr lang="es-MX" dirty="0"/>
              <a:t>IT Culiacán</a:t>
            </a:r>
            <a:endParaRPr dirty="0"/>
          </a:p>
        </p:txBody>
      </p:sp>
      <p:sp>
        <p:nvSpPr>
          <p:cNvPr id="77" name="Shape 77"/>
          <p:cNvSpPr/>
          <p:nvPr/>
        </p:nvSpPr>
        <p:spPr>
          <a:xfrm>
            <a:off x="1979612" y="4221162"/>
            <a:ext cx="6769100" cy="1079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 fontScale="92500"/>
          </a:bodyPr>
          <a:lstStyle>
            <a:lvl1pPr algn="ctr" defTabSz="649223">
              <a:defRPr sz="6035">
                <a:ln w="6402">
                  <a:solidFill>
                    <a:srgbClr val="B2B2B2"/>
                  </a:solidFill>
                </a:ln>
                <a:solidFill>
                  <a:srgbClr val="A96801"/>
                </a:solidFill>
                <a:effectLst>
                  <a:outerShdw blurRad="45085" dist="25503" dir="2700000" rotWithShape="0">
                    <a:srgbClr val="875B0D">
                      <a:alpha val="69999"/>
                    </a:srgbClr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es-MX" dirty="0"/>
              <a:t>PROCEDIMIENTO</a:t>
            </a:r>
            <a:endParaRPr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025" y="839509"/>
            <a:ext cx="3011382" cy="200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901587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 idx="4294967295"/>
          </p:nvPr>
        </p:nvSpPr>
        <p:spPr>
          <a:xfrm>
            <a:off x="2021983" y="692150"/>
            <a:ext cx="6664817" cy="792163"/>
          </a:xfrm>
          <a:prstGeom prst="rect">
            <a:avLst/>
          </a:prstGeom>
          <a:solidFill>
            <a:srgbClr val="FFFF99"/>
          </a:solidFill>
        </p:spPr>
        <p:txBody>
          <a:bodyPr>
            <a:noAutofit/>
          </a:bodyPr>
          <a:lstStyle>
            <a:lvl1pPr>
              <a:defRPr sz="3200" b="1"/>
            </a:lvl1pPr>
          </a:lstStyle>
          <a:p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SIG Etapas </a:t>
            </a:r>
            <a:br>
              <a:rPr lang="es-MX" sz="3600" dirty="0"/>
            </a:br>
            <a:endParaRPr sz="3600" dirty="0"/>
          </a:p>
        </p:txBody>
      </p:sp>
      <p:sp>
        <p:nvSpPr>
          <p:cNvPr id="83" name="Shape 83"/>
          <p:cNvSpPr>
            <a:spLocks noGrp="1"/>
          </p:cNvSpPr>
          <p:nvPr>
            <p:ph type="body" idx="4294967295"/>
          </p:nvPr>
        </p:nvSpPr>
        <p:spPr>
          <a:xfrm>
            <a:off x="2195512" y="1600200"/>
            <a:ext cx="6491288" cy="45307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700"/>
              </a:spcBef>
              <a:buNone/>
              <a:defRPr sz="3200">
                <a:latin typeface="+mj-lt"/>
                <a:ea typeface="+mj-ea"/>
                <a:cs typeface="+mj-cs"/>
                <a:sym typeface="Times New Roman"/>
              </a:defRPr>
            </a:pPr>
            <a:endParaRPr lang="es-ES" sz="3200" dirty="0">
              <a:sym typeface="Times New Roman"/>
            </a:endParaRPr>
          </a:p>
          <a:p>
            <a:pPr>
              <a:spcBef>
                <a:spcPts val="700"/>
              </a:spcBef>
              <a:defRPr sz="3200">
                <a:latin typeface="+mj-lt"/>
                <a:ea typeface="+mj-ea"/>
                <a:cs typeface="+mj-cs"/>
                <a:sym typeface="Times New Roman"/>
              </a:defRPr>
            </a:pPr>
            <a:endParaRPr dirty="0"/>
          </a:p>
        </p:txBody>
      </p:sp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7037E797-DD3E-4B71-9199-64BD9CCA8E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149" y="1572937"/>
            <a:ext cx="4898571" cy="531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42548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 idx="4294967295"/>
          </p:nvPr>
        </p:nvSpPr>
        <p:spPr>
          <a:xfrm>
            <a:off x="1957589" y="312323"/>
            <a:ext cx="6757347" cy="792163"/>
          </a:xfrm>
          <a:prstGeom prst="rect">
            <a:avLst/>
          </a:prstGeom>
          <a:solidFill>
            <a:srgbClr val="FFFF99"/>
          </a:solidFill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s-MX" dirty="0"/>
              <a:t>WEB institucional</a:t>
            </a:r>
            <a:endParaRPr dirty="0"/>
          </a:p>
        </p:txBody>
      </p:sp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0B094D2D-4F1F-4B26-A2B2-8427980769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4486"/>
            <a:ext cx="9143999" cy="5866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427748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 idx="4294967295"/>
          </p:nvPr>
        </p:nvSpPr>
        <p:spPr>
          <a:xfrm>
            <a:off x="1957589" y="312322"/>
            <a:ext cx="6757347" cy="792163"/>
          </a:xfrm>
          <a:prstGeom prst="rect">
            <a:avLst/>
          </a:prstGeom>
          <a:solidFill>
            <a:srgbClr val="FFFF99"/>
          </a:solidFill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s-MX" dirty="0"/>
              <a:t>Documentos electrónicos</a:t>
            </a:r>
            <a:endParaRPr dirty="0"/>
          </a:p>
        </p:txBody>
      </p:sp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95F09E5F-8718-43E4-BB64-6A32A9152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194" y="0"/>
            <a:ext cx="91661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563498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 idx="4294967295"/>
          </p:nvPr>
        </p:nvSpPr>
        <p:spPr>
          <a:xfrm>
            <a:off x="1957589" y="312322"/>
            <a:ext cx="6757347" cy="792163"/>
          </a:xfrm>
          <a:prstGeom prst="rect">
            <a:avLst/>
          </a:prstGeom>
          <a:solidFill>
            <a:srgbClr val="FFFF99"/>
          </a:solidFill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s-MX" dirty="0"/>
              <a:t>Documentos electrónicos</a:t>
            </a:r>
            <a:endParaRPr dirty="0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44C94E09-4BF0-475D-AE37-8C3BC82CF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5577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 idx="4294967295"/>
          </p:nvPr>
        </p:nvSpPr>
        <p:spPr>
          <a:xfrm>
            <a:off x="1918952" y="692150"/>
            <a:ext cx="6767848" cy="792163"/>
          </a:xfrm>
          <a:prstGeom prst="rect">
            <a:avLst/>
          </a:prstGeom>
          <a:solidFill>
            <a:srgbClr val="FFFF99"/>
          </a:solidFill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s-MX" dirty="0"/>
              <a:t>Evolución de la tutoría</a:t>
            </a:r>
            <a:endParaRPr dirty="0"/>
          </a:p>
        </p:txBody>
      </p:sp>
      <p:sp>
        <p:nvSpPr>
          <p:cNvPr id="80" name="Shape 80"/>
          <p:cNvSpPr>
            <a:spLocks noGrp="1"/>
          </p:cNvSpPr>
          <p:nvPr>
            <p:ph type="body" idx="4294967295"/>
          </p:nvPr>
        </p:nvSpPr>
        <p:spPr>
          <a:xfrm>
            <a:off x="2195512" y="1600200"/>
            <a:ext cx="6491288" cy="45307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800"/>
              </a:spcBef>
              <a:buSzTx/>
              <a:buNone/>
              <a:defRPr sz="36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200" dirty="0"/>
              <a:t>1997 Tutorías académicas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200" dirty="0"/>
              <a:t>2004 Modelo educativo para el S. XXI. Justifica programa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200" dirty="0"/>
              <a:t>2005 Procedimientos académico-administrativos. Procedimiento de tutoría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200" dirty="0"/>
              <a:t>2006 Programa Nacional de Tutoría  </a:t>
            </a:r>
          </a:p>
          <a:p>
            <a:pPr marL="0" indent="0" algn="r"/>
            <a:r>
              <a:rPr lang="es-ES_tradnl" sz="1800" dirty="0"/>
              <a:t>Programa Nacional de Tutoría 2006 </a:t>
            </a:r>
            <a:endParaRPr lang="es-MX" sz="1800" dirty="0"/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 idx="4294967295"/>
          </p:nvPr>
        </p:nvSpPr>
        <p:spPr>
          <a:xfrm>
            <a:off x="1944710" y="312322"/>
            <a:ext cx="6770226" cy="792163"/>
          </a:xfrm>
          <a:prstGeom prst="rect">
            <a:avLst/>
          </a:prstGeom>
          <a:solidFill>
            <a:srgbClr val="FFFF99"/>
          </a:solidFill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s-MX" dirty="0"/>
              <a:t>Documentos electrónicos</a:t>
            </a:r>
            <a:endParaRPr dirty="0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BADA8D49-573A-47F8-9FAE-40662889D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883" y="1519102"/>
            <a:ext cx="5904609" cy="533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910635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 idx="4294967295"/>
          </p:nvPr>
        </p:nvSpPr>
        <p:spPr>
          <a:xfrm>
            <a:off x="1944710" y="312322"/>
            <a:ext cx="6770226" cy="792163"/>
          </a:xfrm>
          <a:prstGeom prst="rect">
            <a:avLst/>
          </a:prstGeom>
          <a:solidFill>
            <a:srgbClr val="FFFF99"/>
          </a:solidFill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s-MX" dirty="0"/>
              <a:t>Documentos electrónicos</a:t>
            </a:r>
            <a:endParaRPr dirty="0"/>
          </a:p>
        </p:txBody>
      </p:sp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A5AC3248-91DC-458F-B8AA-9665500A96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613" y="1506953"/>
            <a:ext cx="5408001" cy="539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141559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 idx="4294967295"/>
          </p:nvPr>
        </p:nvSpPr>
        <p:spPr>
          <a:xfrm>
            <a:off x="2411412" y="836612"/>
            <a:ext cx="4824413" cy="512445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4500" b="1"/>
            </a:pPr>
            <a:r>
              <a:rPr dirty="0"/>
              <a:t> </a:t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72" name="Shape 72"/>
          <p:cNvSpPr/>
          <p:nvPr/>
        </p:nvSpPr>
        <p:spPr>
          <a:xfrm rot="838993">
            <a:off x="2267744" y="2367277"/>
            <a:ext cx="2447925" cy="720726"/>
          </a:xfrm>
          <a:prstGeom prst="rect">
            <a:avLst/>
          </a:pr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3" name="Shape 73"/>
          <p:cNvSpPr/>
          <p:nvPr/>
        </p:nvSpPr>
        <p:spPr>
          <a:xfrm rot="822370">
            <a:off x="2436993" y="2481535"/>
            <a:ext cx="2044701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r>
              <a:rPr lang="es-MX" dirty="0"/>
              <a:t>TecNM</a:t>
            </a:r>
            <a:endParaRPr dirty="0"/>
          </a:p>
        </p:txBody>
      </p:sp>
      <p:sp>
        <p:nvSpPr>
          <p:cNvPr id="75" name="Shape 75"/>
          <p:cNvSpPr/>
          <p:nvPr/>
        </p:nvSpPr>
        <p:spPr>
          <a:xfrm rot="20930621">
            <a:off x="6084887" y="2852737"/>
            <a:ext cx="2592388" cy="719138"/>
          </a:xfrm>
          <a:prstGeom prst="rect">
            <a:avLst/>
          </a:pr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6" name="Shape 76"/>
          <p:cNvSpPr/>
          <p:nvPr/>
        </p:nvSpPr>
        <p:spPr>
          <a:xfrm rot="20935140">
            <a:off x="6299101" y="2924055"/>
            <a:ext cx="222689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spcBef>
                <a:spcPts val="1400"/>
              </a:spcBef>
              <a:defRPr sz="24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r>
              <a:rPr lang="es-MX" dirty="0"/>
              <a:t>IT Culiacán</a:t>
            </a:r>
            <a:endParaRPr dirty="0"/>
          </a:p>
        </p:txBody>
      </p:sp>
      <p:sp>
        <p:nvSpPr>
          <p:cNvPr id="77" name="Shape 77"/>
          <p:cNvSpPr/>
          <p:nvPr/>
        </p:nvSpPr>
        <p:spPr>
          <a:xfrm>
            <a:off x="1979612" y="4221162"/>
            <a:ext cx="6769100" cy="1079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649223">
              <a:defRPr sz="6035">
                <a:ln w="6402">
                  <a:solidFill>
                    <a:srgbClr val="B2B2B2"/>
                  </a:solidFill>
                </a:ln>
                <a:solidFill>
                  <a:srgbClr val="A96801"/>
                </a:solidFill>
                <a:effectLst>
                  <a:outerShdw blurRad="45085" dist="25503" dir="2700000" rotWithShape="0">
                    <a:srgbClr val="875B0D">
                      <a:alpha val="69999"/>
                    </a:srgbClr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es-MX" dirty="0"/>
              <a:t>RESULTADOS</a:t>
            </a:r>
            <a:endParaRPr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025" y="839509"/>
            <a:ext cx="3011382" cy="200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091189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 idx="4294967295"/>
          </p:nvPr>
        </p:nvSpPr>
        <p:spPr>
          <a:xfrm>
            <a:off x="1944710" y="312322"/>
            <a:ext cx="6770226" cy="792163"/>
          </a:xfrm>
          <a:prstGeom prst="rect">
            <a:avLst/>
          </a:prstGeom>
          <a:solidFill>
            <a:srgbClr val="FFFF99"/>
          </a:solidFill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s-MX" dirty="0" smtClean="0"/>
              <a:t>Tutoría en números</a:t>
            </a:r>
            <a:endParaRPr dirty="0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03DF0A18-26D5-4FF1-9467-2D4AFA616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362" y="1790699"/>
            <a:ext cx="7095949" cy="484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57016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 idx="4294967295"/>
          </p:nvPr>
        </p:nvSpPr>
        <p:spPr>
          <a:xfrm>
            <a:off x="1880315" y="692150"/>
            <a:ext cx="6806485" cy="792163"/>
          </a:xfrm>
          <a:prstGeom prst="rect">
            <a:avLst/>
          </a:prstGeom>
          <a:solidFill>
            <a:srgbClr val="FFFF99"/>
          </a:solidFill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s-MX" dirty="0"/>
              <a:t>Inicio tutoría en IT Culiacán</a:t>
            </a:r>
            <a:endParaRPr dirty="0"/>
          </a:p>
        </p:txBody>
      </p:sp>
      <p:sp>
        <p:nvSpPr>
          <p:cNvPr id="80" name="Shape 80"/>
          <p:cNvSpPr>
            <a:spLocks noGrp="1"/>
          </p:cNvSpPr>
          <p:nvPr>
            <p:ph type="body" idx="4294967295"/>
          </p:nvPr>
        </p:nvSpPr>
        <p:spPr>
          <a:xfrm>
            <a:off x="2195512" y="1600200"/>
            <a:ext cx="6491288" cy="45307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800"/>
              </a:spcBef>
              <a:buSzTx/>
              <a:buNone/>
              <a:defRPr sz="36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 marL="0" indent="0"/>
            <a:endParaRPr lang="es-ES_tradnl" sz="4400" dirty="0"/>
          </a:p>
          <a:p>
            <a:pPr marL="0" indent="0" algn="ctr"/>
            <a:r>
              <a:rPr lang="es-ES_tradnl" sz="4400" dirty="0"/>
              <a:t>Agosto-diciembre 2005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ES_tradnl" sz="3200" dirty="0"/>
          </a:p>
          <a:p>
            <a:pPr marL="0" indent="0" algn="r"/>
            <a:endParaRPr lang="es-ES_tradnl" sz="1800" dirty="0"/>
          </a:p>
          <a:p>
            <a:pPr marL="0" indent="0" algn="r"/>
            <a:endParaRPr lang="es-ES_tradnl" sz="1800" dirty="0"/>
          </a:p>
          <a:p>
            <a:pPr marL="0" indent="0" algn="r"/>
            <a:endParaRPr lang="es-ES_tradnl" sz="1800" dirty="0"/>
          </a:p>
          <a:p>
            <a:pPr marL="0" indent="0" algn="r"/>
            <a:endParaRPr lang="es-ES_tradnl" sz="1800" dirty="0"/>
          </a:p>
          <a:p>
            <a:pPr marL="0" indent="0" algn="r"/>
            <a:endParaRPr lang="es-ES_tradnl" sz="1800" dirty="0"/>
          </a:p>
          <a:p>
            <a:pPr marL="0" indent="0" algn="r"/>
            <a:r>
              <a:rPr lang="es-ES_tradnl" sz="1800" dirty="0"/>
              <a:t>Programa Institucional de Tutorías 2007 </a:t>
            </a: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317351194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 idx="4294967295"/>
          </p:nvPr>
        </p:nvSpPr>
        <p:spPr>
          <a:xfrm>
            <a:off x="1970468" y="692150"/>
            <a:ext cx="6716332" cy="792163"/>
          </a:xfrm>
          <a:prstGeom prst="rect">
            <a:avLst/>
          </a:prstGeom>
          <a:solidFill>
            <a:srgbClr val="FFFF99"/>
          </a:solidFill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s-MX" dirty="0"/>
              <a:t>Definición de tutoría</a:t>
            </a:r>
            <a:endParaRPr dirty="0"/>
          </a:p>
        </p:txBody>
      </p:sp>
      <p:sp>
        <p:nvSpPr>
          <p:cNvPr id="80" name="Shape 80"/>
          <p:cNvSpPr>
            <a:spLocks noGrp="1"/>
          </p:cNvSpPr>
          <p:nvPr>
            <p:ph type="body" idx="4294967295"/>
          </p:nvPr>
        </p:nvSpPr>
        <p:spPr>
          <a:xfrm>
            <a:off x="2195512" y="1600200"/>
            <a:ext cx="6491288" cy="45307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800"/>
              </a:spcBef>
              <a:buSzTx/>
              <a:buNone/>
              <a:defRPr sz="36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 marL="0" indent="0"/>
            <a:r>
              <a:rPr lang="es-ES_tradnl" sz="3200" dirty="0"/>
              <a:t>Proceso de acompañamiento, grupal o individual que le brindan al estudiante profesores-tutores durante su estancia en el Instituto Tecnológico, con el propósito de contribuir a su formación integral.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ES_tradnl" sz="3200" dirty="0"/>
          </a:p>
          <a:p>
            <a:pPr marL="0" indent="0" algn="r"/>
            <a:r>
              <a:rPr lang="es-ES_tradnl" sz="1800" dirty="0"/>
              <a:t>Programa Nacional de Tutoría 2006 </a:t>
            </a: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385944146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>
            <a:extLst>
              <a:ext uri="{FF2B5EF4-FFF2-40B4-BE49-F238E27FC236}">
                <a16:creationId xmlns="" xmlns:a16="http://schemas.microsoft.com/office/drawing/2014/main" id="{67E97E5F-19E2-4E4C-93A1-D7F2C84969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6905092"/>
              </p:ext>
            </p:extLst>
          </p:nvPr>
        </p:nvGraphicFramePr>
        <p:xfrm>
          <a:off x="1969477" y="1340768"/>
          <a:ext cx="7301132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4762" name="Rectangle 11">
            <a:extLst>
              <a:ext uri="{FF2B5EF4-FFF2-40B4-BE49-F238E27FC236}">
                <a16:creationId xmlns="" xmlns:a16="http://schemas.microsoft.com/office/drawing/2014/main" id="{42A2C51F-F876-4BD6-8774-E808D4ABC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045" y="4003576"/>
            <a:ext cx="632418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MX" altLang="es-MX" sz="2400" dirty="0"/>
              <a:t>Para lograr ser efectiva la tutoría debe impactar en el nivel de satisfacción del estudiante, detectar causas de su rendimiento académico, y formar hábitos positivos que le permitan su adaptación al nivel superior.</a:t>
            </a:r>
          </a:p>
        </p:txBody>
      </p:sp>
      <p:sp>
        <p:nvSpPr>
          <p:cNvPr id="11" name="Shape 79">
            <a:extLst>
              <a:ext uri="{FF2B5EF4-FFF2-40B4-BE49-F238E27FC236}">
                <a16:creationId xmlns="" xmlns:a16="http://schemas.microsoft.com/office/drawing/2014/main" id="{B45F900C-94AF-4420-AD06-A0DA587F7E49}"/>
              </a:ext>
            </a:extLst>
          </p:cNvPr>
          <p:cNvSpPr txBox="1">
            <a:spLocks/>
          </p:cNvSpPr>
          <p:nvPr/>
        </p:nvSpPr>
        <p:spPr>
          <a:xfrm>
            <a:off x="1969477" y="692150"/>
            <a:ext cx="6717323" cy="792163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5pPr>
            <a:lvl6pPr marL="0" marR="0" indent="457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6pPr>
            <a:lvl7pPr marL="0" marR="0" indent="914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7pPr>
            <a:lvl8pPr marL="0" marR="0" indent="1371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8pPr>
            <a:lvl9pPr marL="0" marR="0" indent="18288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9pPr>
          </a:lstStyle>
          <a:p>
            <a:pPr hangingPunct="1"/>
            <a:r>
              <a:rPr lang="es-MX" dirty="0"/>
              <a:t>Áreas de la tutoría</a:t>
            </a:r>
          </a:p>
        </p:txBody>
      </p:sp>
    </p:spTree>
    <p:extLst>
      <p:ext uri="{BB962C8B-B14F-4D97-AF65-F5344CB8AC3E}">
        <p14:creationId xmlns:p14="http://schemas.microsoft.com/office/powerpoint/2010/main" val="929351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 idx="4294967295"/>
          </p:nvPr>
        </p:nvSpPr>
        <p:spPr>
          <a:xfrm>
            <a:off x="2009105" y="692150"/>
            <a:ext cx="6677696" cy="792163"/>
          </a:xfrm>
          <a:prstGeom prst="rect">
            <a:avLst/>
          </a:prstGeom>
          <a:solidFill>
            <a:srgbClr val="FFFF99"/>
          </a:solidFill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s-MX" dirty="0"/>
              <a:t>Objetivo general</a:t>
            </a:r>
            <a:endParaRPr dirty="0"/>
          </a:p>
        </p:txBody>
      </p:sp>
      <p:sp>
        <p:nvSpPr>
          <p:cNvPr id="83" name="Shape 83"/>
          <p:cNvSpPr>
            <a:spLocks noGrp="1"/>
          </p:cNvSpPr>
          <p:nvPr>
            <p:ph type="body" idx="4294967295"/>
          </p:nvPr>
        </p:nvSpPr>
        <p:spPr>
          <a:xfrm>
            <a:off x="2195512" y="1600200"/>
            <a:ext cx="6491288" cy="453072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700"/>
              </a:spcBef>
              <a:buNone/>
              <a:defRPr sz="3200">
                <a:latin typeface="+mj-lt"/>
                <a:ea typeface="+mj-ea"/>
                <a:cs typeface="+mj-cs"/>
                <a:sym typeface="Times New Roman"/>
              </a:defRPr>
            </a:pPr>
            <a:r>
              <a:rPr lang="es-MX" b="1" dirty="0"/>
              <a:t>Programa Institucional de Tutorías 2007</a:t>
            </a:r>
          </a:p>
          <a:p>
            <a:pPr marL="0" indent="0">
              <a:spcBef>
                <a:spcPts val="700"/>
              </a:spcBef>
              <a:buNone/>
              <a:defRPr sz="3200">
                <a:latin typeface="+mj-lt"/>
                <a:ea typeface="+mj-ea"/>
                <a:cs typeface="+mj-cs"/>
                <a:sym typeface="Times New Roman"/>
              </a:defRPr>
            </a:pPr>
            <a:r>
              <a:rPr lang="es-MX" dirty="0"/>
              <a:t>Contribuir a través de la acción tutorial, al mejoramiento del </a:t>
            </a:r>
            <a:r>
              <a:rPr lang="es-MX" b="1" dirty="0"/>
              <a:t>rendimiento académico </a:t>
            </a:r>
            <a:r>
              <a:rPr lang="es-MX" dirty="0"/>
              <a:t>de los estudiantes, coadyuvar en el logro de su </a:t>
            </a:r>
            <a:r>
              <a:rPr lang="es-MX" b="1" dirty="0"/>
              <a:t>formación integral</a:t>
            </a:r>
            <a:r>
              <a:rPr lang="es-MX" dirty="0"/>
              <a:t>, incidir en la disminución de los </a:t>
            </a:r>
            <a:r>
              <a:rPr lang="es-MX" b="1" dirty="0"/>
              <a:t>índices de reprobación, de deserción y de rezago</a:t>
            </a:r>
            <a:r>
              <a:rPr lang="es-MX" dirty="0"/>
              <a:t>, además de favorecer la </a:t>
            </a:r>
            <a:r>
              <a:rPr lang="es-MX" b="1" dirty="0"/>
              <a:t>eficiencia terminal.</a:t>
            </a:r>
            <a:endParaRPr b="1"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>
            <a:extLst>
              <a:ext uri="{FF2B5EF4-FFF2-40B4-BE49-F238E27FC236}">
                <a16:creationId xmlns="" xmlns:a16="http://schemas.microsoft.com/office/drawing/2014/main" id="{18567B29-9563-4248-B327-8E4C2B23C260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880235" y="1976255"/>
            <a:ext cx="3261224" cy="4000500"/>
          </a:xfrm>
        </p:spPr>
        <p:txBody>
          <a:bodyPr rtlCol="0">
            <a:normAutofit fontScale="85000" lnSpcReduction="2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s-MX" sz="24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Ayuda al estudiante a su </a:t>
            </a:r>
            <a:r>
              <a:rPr lang="es-MX" sz="2400" b="1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adaptación </a:t>
            </a:r>
            <a:r>
              <a:rPr lang="es-MX" sz="24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 la institución y al nivel educativo, coadyuvando a </a:t>
            </a:r>
            <a:r>
              <a:rPr lang="es-MX" sz="2400" b="1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través de la autogestión</a:t>
            </a:r>
            <a:r>
              <a:rPr lang="es-MX" sz="24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al fortalecimiento de su propio proceso educativo y formación integral.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es-MX" sz="24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Comprende un </a:t>
            </a:r>
            <a:r>
              <a:rPr lang="es-MX" sz="2400" b="1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conjunto de acciones educativas, </a:t>
            </a:r>
            <a:r>
              <a:rPr lang="es-MX" sz="24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en donde interviene un equipo de personas desde sus diferentes funciones </a:t>
            </a:r>
            <a:r>
              <a:rPr lang="es-MX" sz="2400" b="1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en apoyo del logro de sus objetivos</a:t>
            </a:r>
            <a:r>
              <a:rPr lang="es-MX" sz="24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</a:p>
          <a:p>
            <a:pPr marL="0" indent="0" algn="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s-E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MX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6" name="Picture 2" descr="C:\Users\gnorzagaray\Desktop\images7.jpg">
            <a:extLst>
              <a:ext uri="{FF2B5EF4-FFF2-40B4-BE49-F238E27FC236}">
                <a16:creationId xmlns="" xmlns:a16="http://schemas.microsoft.com/office/drawing/2014/main" id="{168AFA2D-7EFF-4A08-AA54-8FB955153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3240088"/>
            <a:ext cx="3459162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hape 82">
            <a:extLst>
              <a:ext uri="{FF2B5EF4-FFF2-40B4-BE49-F238E27FC236}">
                <a16:creationId xmlns="" xmlns:a16="http://schemas.microsoft.com/office/drawing/2014/main" id="{0B599963-3545-4D93-9294-3CBD38866B55}"/>
              </a:ext>
            </a:extLst>
          </p:cNvPr>
          <p:cNvSpPr txBox="1">
            <a:spLocks/>
          </p:cNvSpPr>
          <p:nvPr/>
        </p:nvSpPr>
        <p:spPr>
          <a:xfrm>
            <a:off x="2021983" y="692150"/>
            <a:ext cx="6664817" cy="792163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5pPr>
            <a:lvl6pPr marL="0" marR="0" indent="457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6pPr>
            <a:lvl7pPr marL="0" marR="0" indent="914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7pPr>
            <a:lvl8pPr marL="0" marR="0" indent="1371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8pPr>
            <a:lvl9pPr marL="0" marR="0" indent="18288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9pPr>
          </a:lstStyle>
          <a:p>
            <a:pPr hangingPunct="1"/>
            <a:r>
              <a:rPr lang="es-MX" dirty="0"/>
              <a:t>En otras palabras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>
            <a:extLst>
              <a:ext uri="{FF2B5EF4-FFF2-40B4-BE49-F238E27FC236}">
                <a16:creationId xmlns="" xmlns:a16="http://schemas.microsoft.com/office/drawing/2014/main" id="{7585277E-485F-49C4-92EF-E8045345E75E}"/>
              </a:ext>
            </a:extLst>
          </p:cNvPr>
          <p:cNvSpPr/>
          <p:nvPr/>
        </p:nvSpPr>
        <p:spPr>
          <a:xfrm>
            <a:off x="1907176" y="1864310"/>
            <a:ext cx="42027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  <a:defRPr/>
            </a:pPr>
            <a:r>
              <a:rPr lang="es-MX" sz="2400" dirty="0">
                <a:solidFill>
                  <a:schemeClr val="tx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A los estudiantes se les asignará un tutor/a a través de los departamentos</a:t>
            </a:r>
          </a:p>
          <a:p>
            <a:pPr>
              <a:defRPr/>
            </a:pPr>
            <a:r>
              <a:rPr lang="es-MX" sz="2400" dirty="0">
                <a:solidFill>
                  <a:schemeClr val="tx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académicos.</a:t>
            </a:r>
          </a:p>
          <a:p>
            <a:pPr>
              <a:buFontTx/>
              <a:buChar char="•"/>
              <a:defRPr/>
            </a:pPr>
            <a:r>
              <a:rPr lang="es-MX" sz="2400" dirty="0">
                <a:solidFill>
                  <a:schemeClr val="tx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Se ofrece en los </a:t>
            </a:r>
            <a:r>
              <a:rPr lang="es-MX" sz="2400" b="1" dirty="0">
                <a:solidFill>
                  <a:schemeClr val="tx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dos primeros semestres </a:t>
            </a:r>
            <a:r>
              <a:rPr lang="es-MX" sz="2400" dirty="0">
                <a:solidFill>
                  <a:schemeClr val="tx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de la carrera.</a:t>
            </a:r>
          </a:p>
          <a:p>
            <a:pPr>
              <a:buFontTx/>
              <a:buChar char="•"/>
              <a:defRPr/>
            </a:pPr>
            <a:r>
              <a:rPr lang="es-MX" sz="2400" dirty="0">
                <a:solidFill>
                  <a:schemeClr val="tx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Se asigna </a:t>
            </a:r>
            <a:r>
              <a:rPr lang="es-MX" sz="2400" b="1" dirty="0">
                <a:solidFill>
                  <a:schemeClr val="tx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un crédito</a:t>
            </a:r>
            <a:r>
              <a:rPr lang="es-MX" sz="2400" dirty="0">
                <a:solidFill>
                  <a:schemeClr val="tx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al estudiante por semestre al acreditar el programa.</a:t>
            </a:r>
          </a:p>
          <a:p>
            <a:pPr>
              <a:buFontTx/>
              <a:buChar char="•"/>
              <a:defRPr/>
            </a:pPr>
            <a:endParaRPr lang="es-MX" sz="2400" dirty="0">
              <a:solidFill>
                <a:schemeClr val="tx1"/>
              </a:solidFill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Tx/>
              <a:buChar char="•"/>
              <a:defRPr/>
            </a:pPr>
            <a:endParaRPr lang="es-MX" sz="2400" dirty="0">
              <a:solidFill>
                <a:schemeClr val="tx1"/>
              </a:solidFill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MX" sz="2400" b="1" dirty="0">
              <a:solidFill>
                <a:schemeClr val="tx1"/>
              </a:solidFill>
              <a:latin typeface="+mj-lt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D768A391-7A8E-4AAB-B2EE-A6A5AD13A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5513" y="2139950"/>
            <a:ext cx="2763837" cy="235585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8E959BCC-DA80-40E2-B23C-C7E61392EC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5513" y="4483100"/>
            <a:ext cx="2757487" cy="2041525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sp>
        <p:nvSpPr>
          <p:cNvPr id="9" name="Shape 82">
            <a:extLst>
              <a:ext uri="{FF2B5EF4-FFF2-40B4-BE49-F238E27FC236}">
                <a16:creationId xmlns="" xmlns:a16="http://schemas.microsoft.com/office/drawing/2014/main" id="{EF7AE184-730C-4BB0-83CD-28B9D10445B2}"/>
              </a:ext>
            </a:extLst>
          </p:cNvPr>
          <p:cNvSpPr txBox="1">
            <a:spLocks/>
          </p:cNvSpPr>
          <p:nvPr/>
        </p:nvSpPr>
        <p:spPr>
          <a:xfrm>
            <a:off x="2021983" y="692150"/>
            <a:ext cx="6664817" cy="792163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5pPr>
            <a:lvl6pPr marL="0" marR="0" indent="457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6pPr>
            <a:lvl7pPr marL="0" marR="0" indent="914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7pPr>
            <a:lvl8pPr marL="0" marR="0" indent="1371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8pPr>
            <a:lvl9pPr marL="0" marR="0" indent="18288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9pPr>
          </a:lstStyle>
          <a:p>
            <a:pPr hangingPunct="1"/>
            <a:r>
              <a:rPr lang="es-MX" dirty="0"/>
              <a:t>Operación del programa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>
            <a:extLst>
              <a:ext uri="{FF2B5EF4-FFF2-40B4-BE49-F238E27FC236}">
                <a16:creationId xmlns="" xmlns:a16="http://schemas.microsoft.com/office/drawing/2014/main" id="{94BC6E8D-C48B-4EA1-B384-EE0D97F189F8}"/>
              </a:ext>
            </a:extLst>
          </p:cNvPr>
          <p:cNvSpPr/>
          <p:nvPr/>
        </p:nvSpPr>
        <p:spPr>
          <a:xfrm>
            <a:off x="5354391" y="1902823"/>
            <a:ext cx="302074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1">
              <a:defRPr/>
            </a:pPr>
            <a:r>
              <a:rPr lang="es-MX" sz="2400" dirty="0">
                <a:solidFill>
                  <a:schemeClr val="tx1"/>
                </a:solidFill>
                <a:latin typeface="+mj-lt"/>
                <a:cs typeface="+mn-cs"/>
              </a:rPr>
              <a:t>El </a:t>
            </a:r>
            <a:r>
              <a:rPr lang="es-MX" sz="2400" b="1" dirty="0">
                <a:solidFill>
                  <a:schemeClr val="tx1"/>
                </a:solidFill>
                <a:latin typeface="+mj-lt"/>
                <a:cs typeface="+mn-cs"/>
              </a:rPr>
              <a:t>tutorado</a:t>
            </a:r>
            <a:r>
              <a:rPr lang="es-MX" sz="2400" dirty="0">
                <a:solidFill>
                  <a:schemeClr val="tx1"/>
                </a:solidFill>
                <a:latin typeface="+mj-lt"/>
                <a:cs typeface="+mn-cs"/>
              </a:rPr>
              <a:t> es un estudiante </a:t>
            </a:r>
            <a:r>
              <a:rPr lang="es-MX" sz="2400" b="1" dirty="0">
                <a:solidFill>
                  <a:schemeClr val="tx1"/>
                </a:solidFill>
                <a:latin typeface="+mj-lt"/>
                <a:cs typeface="+mn-cs"/>
              </a:rPr>
              <a:t>como tú </a:t>
            </a:r>
            <a:r>
              <a:rPr lang="es-MX" sz="2400" dirty="0">
                <a:solidFill>
                  <a:schemeClr val="tx1"/>
                </a:solidFill>
                <a:latin typeface="+mj-lt"/>
                <a:cs typeface="+mn-cs"/>
              </a:rPr>
              <a:t>que identifica sus necesidades académicas y personales y reconoce que la acción tutorial representa el apoyo para cubrir dichas necesidades.</a:t>
            </a:r>
            <a:endParaRPr lang="es-ES" sz="2400" dirty="0">
              <a:solidFill>
                <a:schemeClr val="tx1"/>
              </a:solidFill>
              <a:latin typeface="+mj-lt"/>
              <a:cs typeface="+mn-cs"/>
            </a:endParaRPr>
          </a:p>
        </p:txBody>
      </p:sp>
      <p:sp>
        <p:nvSpPr>
          <p:cNvPr id="8" name="2 Rectángulo">
            <a:extLst>
              <a:ext uri="{FF2B5EF4-FFF2-40B4-BE49-F238E27FC236}">
                <a16:creationId xmlns="" xmlns:a16="http://schemas.microsoft.com/office/drawing/2014/main" id="{F198175F-1F5A-4E12-97D2-E88F9A28369F}"/>
              </a:ext>
            </a:extLst>
          </p:cNvPr>
          <p:cNvSpPr/>
          <p:nvPr/>
        </p:nvSpPr>
        <p:spPr>
          <a:xfrm>
            <a:off x="2021983" y="1902823"/>
            <a:ext cx="302074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MX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tutor</a:t>
            </a:r>
            <a:r>
              <a:rPr lang="es-MX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 </a:t>
            </a:r>
            <a:r>
              <a:rPr lang="es-MX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profesor </a:t>
            </a:r>
            <a:r>
              <a:rPr lang="es-MX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intención y disposición de acompañarte en tu toma de decisiones durante tu trayectoria académica.</a:t>
            </a:r>
            <a:endParaRPr lang="es-MX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hape 82">
            <a:extLst>
              <a:ext uri="{FF2B5EF4-FFF2-40B4-BE49-F238E27FC236}">
                <a16:creationId xmlns="" xmlns:a16="http://schemas.microsoft.com/office/drawing/2014/main" id="{A709978B-BD92-453D-B072-B651386F34D5}"/>
              </a:ext>
            </a:extLst>
          </p:cNvPr>
          <p:cNvSpPr txBox="1">
            <a:spLocks/>
          </p:cNvSpPr>
          <p:nvPr/>
        </p:nvSpPr>
        <p:spPr>
          <a:xfrm>
            <a:off x="2021983" y="692150"/>
            <a:ext cx="6664817" cy="792163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5pPr>
            <a:lvl6pPr marL="0" marR="0" indent="457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6pPr>
            <a:lvl7pPr marL="0" marR="0" indent="914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7pPr>
            <a:lvl8pPr marL="0" marR="0" indent="1371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8pPr>
            <a:lvl9pPr marL="0" marR="0" indent="18288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330033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9pPr>
          </a:lstStyle>
          <a:p>
            <a:pPr hangingPunct="1"/>
            <a:r>
              <a:rPr lang="es-MX" dirty="0"/>
              <a:t>¿Quiénes son los actores?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apas">
  <a:themeElements>
    <a:clrScheme name="1_Capa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CC99"/>
      </a:accent1>
      <a:accent2>
        <a:srgbClr val="FF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Capas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1_Capa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E1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Capas">
  <a:themeElements>
    <a:clrScheme name="1_Capa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CC99"/>
      </a:accent1>
      <a:accent2>
        <a:srgbClr val="FF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Capas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1_Capa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E1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648</Words>
  <Application>Microsoft Office PowerPoint</Application>
  <PresentationFormat>Presentación en pantalla (4:3)</PresentationFormat>
  <Paragraphs>97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1" baseType="lpstr">
      <vt:lpstr>Arial Unicode MS</vt:lpstr>
      <vt:lpstr>Arial</vt:lpstr>
      <vt:lpstr>Arial Black</vt:lpstr>
      <vt:lpstr>Calibri</vt:lpstr>
      <vt:lpstr>Helvetica</vt:lpstr>
      <vt:lpstr>Times New Roman</vt:lpstr>
      <vt:lpstr>Wingdings</vt:lpstr>
      <vt:lpstr>1_Capas</vt:lpstr>
      <vt:lpstr>   </vt:lpstr>
      <vt:lpstr>Evolución de la tutoría</vt:lpstr>
      <vt:lpstr>Inicio tutoría en IT Culiacán</vt:lpstr>
      <vt:lpstr>Definición de tutoría</vt:lpstr>
      <vt:lpstr>Presentación de PowerPoint</vt:lpstr>
      <vt:lpstr>Objetivo general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Transformaciones recientes</vt:lpstr>
      <vt:lpstr>Presentación de PowerPoint</vt:lpstr>
      <vt:lpstr>Presentación de PowerPoint</vt:lpstr>
      <vt:lpstr>   </vt:lpstr>
      <vt:lpstr> SIG Etapas  </vt:lpstr>
      <vt:lpstr>WEB institucional</vt:lpstr>
      <vt:lpstr>Documentos electrónicos</vt:lpstr>
      <vt:lpstr>Documentos electrónicos</vt:lpstr>
      <vt:lpstr>Documentos electrónicos</vt:lpstr>
      <vt:lpstr>Documentos electrónicos</vt:lpstr>
      <vt:lpstr>   </vt:lpstr>
      <vt:lpstr>Tutoría en números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ADM</dc:creator>
  <cp:lastModifiedBy>Luffi</cp:lastModifiedBy>
  <cp:revision>103</cp:revision>
  <cp:lastPrinted>2020-02-26T21:04:00Z</cp:lastPrinted>
  <dcterms:modified xsi:type="dcterms:W3CDTF">2020-02-27T16:53:09Z</dcterms:modified>
</cp:coreProperties>
</file>