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0" r:id="rId3"/>
    <p:sldId id="272" r:id="rId4"/>
    <p:sldId id="281" r:id="rId5"/>
    <p:sldId id="288" r:id="rId6"/>
    <p:sldId id="283" r:id="rId7"/>
    <p:sldId id="284" r:id="rId8"/>
    <p:sldId id="285" r:id="rId9"/>
    <p:sldId id="261" r:id="rId10"/>
    <p:sldId id="276" r:id="rId11"/>
    <p:sldId id="277" r:id="rId12"/>
    <p:sldId id="287" r:id="rId13"/>
    <p:sldId id="289" r:id="rId14"/>
    <p:sldId id="278" r:id="rId15"/>
    <p:sldId id="279" r:id="rId16"/>
    <p:sldId id="269" r:id="rId17"/>
    <p:sldId id="290" r:id="rId18"/>
    <p:sldId id="295" r:id="rId19"/>
    <p:sldId id="296" r:id="rId20"/>
    <p:sldId id="297" r:id="rId21"/>
    <p:sldId id="298" r:id="rId22"/>
    <p:sldId id="294" r:id="rId23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ECB170"/>
    <a:srgbClr val="CFBE8D"/>
    <a:srgbClr val="D4B388"/>
    <a:srgbClr val="F8F9F1"/>
    <a:srgbClr val="CCFF99"/>
    <a:srgbClr val="FEFFE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80" d="100"/>
          <a:sy n="80" d="100"/>
        </p:scale>
        <p:origin x="-1272" y="-240"/>
      </p:cViewPr>
      <p:guideLst>
        <p:guide orient="horz" pos="42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-2814" y="-96"/>
      </p:cViewPr>
      <p:guideLst>
        <p:guide orient="horz" pos="2928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882BB-DA1D-4437-99AD-B72112F3C73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5A42967-6F94-4AE3-8190-74EBF2F8751C}">
      <dgm:prSet phldrT="[Texto]" custT="1"/>
      <dgm:spPr>
        <a:solidFill>
          <a:schemeClr val="bg1">
            <a:lumMod val="85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Reforma Constitucional  y Legislativa. Principales conceptos</a:t>
          </a:r>
          <a:endParaRPr lang="es-MX" sz="1400" dirty="0">
            <a:solidFill>
              <a:schemeClr val="tx1"/>
            </a:solidFill>
          </a:endParaRPr>
        </a:p>
      </dgm:t>
    </dgm:pt>
    <dgm:pt modelId="{B24F4DC3-6214-486B-94C5-B880A55A9849}" type="parTrans" cxnId="{5BD6ACD4-05A2-4BC8-8C5C-8281215EBB96}">
      <dgm:prSet/>
      <dgm:spPr/>
      <dgm:t>
        <a:bodyPr/>
        <a:lstStyle/>
        <a:p>
          <a:endParaRPr lang="es-MX"/>
        </a:p>
      </dgm:t>
    </dgm:pt>
    <dgm:pt modelId="{E33AB579-8D54-46E6-9D75-3BCC77371D69}" type="sibTrans" cxnId="{5BD6ACD4-05A2-4BC8-8C5C-8281215EBB96}">
      <dgm:prSet/>
      <dgm:spPr/>
      <dgm:t>
        <a:bodyPr/>
        <a:lstStyle/>
        <a:p>
          <a:endParaRPr lang="es-MX"/>
        </a:p>
      </dgm:t>
    </dgm:pt>
    <dgm:pt modelId="{6ECCE8B2-E9D0-4E00-A08A-73A91DBF3518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Constitucionalización</a:t>
          </a:r>
          <a:endParaRPr lang="es-MX" sz="1400" dirty="0">
            <a:solidFill>
              <a:schemeClr val="tx1"/>
            </a:solidFill>
          </a:endParaRPr>
        </a:p>
      </dgm:t>
    </dgm:pt>
    <dgm:pt modelId="{EAE10FA8-BC4D-4E2C-A739-67A9A0556015}" type="parTrans" cxnId="{3939E472-6D0C-4AB9-96C5-CF26113EABFF}">
      <dgm:prSet/>
      <dgm:spPr/>
      <dgm:t>
        <a:bodyPr/>
        <a:lstStyle/>
        <a:p>
          <a:endParaRPr lang="es-MX" dirty="0"/>
        </a:p>
      </dgm:t>
    </dgm:pt>
    <dgm:pt modelId="{B28680B4-C3F2-40C3-B5F0-EA72EB48D216}" type="sibTrans" cxnId="{3939E472-6D0C-4AB9-96C5-CF26113EABFF}">
      <dgm:prSet/>
      <dgm:spPr/>
      <dgm:t>
        <a:bodyPr/>
        <a:lstStyle/>
        <a:p>
          <a:endParaRPr lang="es-MX"/>
        </a:p>
      </dgm:t>
    </dgm:pt>
    <dgm:pt modelId="{571A7893-2970-4B85-94FE-3CD9143C6A63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Concepto de Calidad Educativa</a:t>
          </a:r>
          <a:endParaRPr lang="es-MX" sz="1400" dirty="0">
            <a:solidFill>
              <a:schemeClr val="tx1"/>
            </a:solidFill>
          </a:endParaRPr>
        </a:p>
      </dgm:t>
    </dgm:pt>
    <dgm:pt modelId="{44655FA5-A47D-4FBD-B9FA-BEC7DC03B3A4}" type="parTrans" cxnId="{CEAE40EB-105F-487A-98D2-33DEE43AB9DD}">
      <dgm:prSet/>
      <dgm:spPr/>
      <dgm:t>
        <a:bodyPr/>
        <a:lstStyle/>
        <a:p>
          <a:endParaRPr lang="es-MX" dirty="0"/>
        </a:p>
      </dgm:t>
    </dgm:pt>
    <dgm:pt modelId="{8D8A7D15-3CA4-461B-8EE3-205576251C97}" type="sibTrans" cxnId="{CEAE40EB-105F-487A-98D2-33DEE43AB9DD}">
      <dgm:prSet/>
      <dgm:spPr/>
      <dgm:t>
        <a:bodyPr/>
        <a:lstStyle/>
        <a:p>
          <a:endParaRPr lang="es-MX"/>
        </a:p>
      </dgm:t>
    </dgm:pt>
    <dgm:pt modelId="{6385E6AA-5E4A-4CAF-847C-2D7FD1C50289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Concepto de Función Docente</a:t>
          </a:r>
          <a:endParaRPr lang="es-MX" sz="1400" dirty="0">
            <a:solidFill>
              <a:schemeClr val="tx1"/>
            </a:solidFill>
          </a:endParaRPr>
        </a:p>
      </dgm:t>
    </dgm:pt>
    <dgm:pt modelId="{AC5D96AA-6AC3-4E18-9A19-CF22D5728E46}" type="parTrans" cxnId="{4B40BAB4-6976-4C8D-815B-ADE6CBBA0F46}">
      <dgm:prSet/>
      <dgm:spPr/>
      <dgm:t>
        <a:bodyPr/>
        <a:lstStyle/>
        <a:p>
          <a:endParaRPr lang="es-MX" dirty="0"/>
        </a:p>
      </dgm:t>
    </dgm:pt>
    <dgm:pt modelId="{6FEB571D-7F92-4157-8712-AF3003E4F497}" type="sibTrans" cxnId="{4B40BAB4-6976-4C8D-815B-ADE6CBBA0F46}">
      <dgm:prSet/>
      <dgm:spPr/>
      <dgm:t>
        <a:bodyPr/>
        <a:lstStyle/>
        <a:p>
          <a:endParaRPr lang="es-MX"/>
        </a:p>
      </dgm:t>
    </dgm:pt>
    <dgm:pt modelId="{F4F1C625-485C-4E76-8B16-DF17ECF6CFFB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Legislación Secundaria</a:t>
          </a:r>
          <a:endParaRPr lang="es-MX" sz="1400" dirty="0">
            <a:solidFill>
              <a:schemeClr val="tx1"/>
            </a:solidFill>
          </a:endParaRPr>
        </a:p>
      </dgm:t>
    </dgm:pt>
    <dgm:pt modelId="{FBA87612-6AB0-41E1-B2AA-5C598D851C75}" type="parTrans" cxnId="{E1017674-BF0A-4E16-88E7-BFA66D85CEF3}">
      <dgm:prSet/>
      <dgm:spPr/>
      <dgm:t>
        <a:bodyPr/>
        <a:lstStyle/>
        <a:p>
          <a:endParaRPr lang="es-MX" dirty="0"/>
        </a:p>
      </dgm:t>
    </dgm:pt>
    <dgm:pt modelId="{50882195-8A93-4BC3-A5B3-7EF5416F1625}" type="sibTrans" cxnId="{E1017674-BF0A-4E16-88E7-BFA66D85CEF3}">
      <dgm:prSet/>
      <dgm:spPr/>
      <dgm:t>
        <a:bodyPr/>
        <a:lstStyle/>
        <a:p>
          <a:endParaRPr lang="es-MX"/>
        </a:p>
      </dgm:t>
    </dgm:pt>
    <dgm:pt modelId="{1602E175-DE6B-4A06-8B9B-151D86AD7D31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Reformas a la Ley General de Educación</a:t>
          </a:r>
          <a:endParaRPr lang="es-MX" sz="1400" dirty="0">
            <a:solidFill>
              <a:schemeClr val="tx1"/>
            </a:solidFill>
          </a:endParaRPr>
        </a:p>
      </dgm:t>
    </dgm:pt>
    <dgm:pt modelId="{CE977304-A6F9-4342-9A2D-70A5E5AD107D}" type="parTrans" cxnId="{541D5667-BE64-41C8-9E5F-1E693EF38A63}">
      <dgm:prSet/>
      <dgm:spPr/>
      <dgm:t>
        <a:bodyPr/>
        <a:lstStyle/>
        <a:p>
          <a:endParaRPr lang="es-MX" dirty="0"/>
        </a:p>
      </dgm:t>
    </dgm:pt>
    <dgm:pt modelId="{80CFA250-0C27-46B1-B753-436DD425F459}" type="sibTrans" cxnId="{541D5667-BE64-41C8-9E5F-1E693EF38A63}">
      <dgm:prSet/>
      <dgm:spPr/>
      <dgm:t>
        <a:bodyPr/>
        <a:lstStyle/>
        <a:p>
          <a:endParaRPr lang="es-MX"/>
        </a:p>
      </dgm:t>
    </dgm:pt>
    <dgm:pt modelId="{D45F9CE9-9EF8-4C7F-B614-910F16D024D5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Autonomía al Instituto Nacional para la Evaluación de la Educación</a:t>
          </a:r>
          <a:endParaRPr lang="es-MX" sz="1400" dirty="0">
            <a:solidFill>
              <a:schemeClr val="tx1"/>
            </a:solidFill>
          </a:endParaRPr>
        </a:p>
      </dgm:t>
    </dgm:pt>
    <dgm:pt modelId="{01D13AEB-68C3-43C2-94E0-C7975D5CD460}" type="parTrans" cxnId="{4939CE17-627A-4061-9373-A196F477F8B1}">
      <dgm:prSet/>
      <dgm:spPr/>
      <dgm:t>
        <a:bodyPr/>
        <a:lstStyle/>
        <a:p>
          <a:endParaRPr lang="es-MX" dirty="0"/>
        </a:p>
      </dgm:t>
    </dgm:pt>
    <dgm:pt modelId="{80AA8793-11B3-4B65-AD45-6FE3C4010E74}" type="sibTrans" cxnId="{4939CE17-627A-4061-9373-A196F477F8B1}">
      <dgm:prSet/>
      <dgm:spPr/>
      <dgm:t>
        <a:bodyPr/>
        <a:lstStyle/>
        <a:p>
          <a:endParaRPr lang="es-MX"/>
        </a:p>
      </dgm:t>
    </dgm:pt>
    <dgm:pt modelId="{EB647B28-7D2E-41A9-AD80-51EA86CF9D21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Ley del Instituto Nacional para la Evaluación de la Educación</a:t>
          </a:r>
          <a:endParaRPr lang="es-MX" sz="1400" dirty="0">
            <a:solidFill>
              <a:schemeClr val="tx1"/>
            </a:solidFill>
          </a:endParaRPr>
        </a:p>
      </dgm:t>
    </dgm:pt>
    <dgm:pt modelId="{D88E9C0D-EF37-4E81-A54C-C769768F113F}" type="parTrans" cxnId="{FB361FC4-24D6-4EDB-BE6A-50E05FB52500}">
      <dgm:prSet/>
      <dgm:spPr/>
      <dgm:t>
        <a:bodyPr/>
        <a:lstStyle/>
        <a:p>
          <a:endParaRPr lang="es-MX" dirty="0"/>
        </a:p>
      </dgm:t>
    </dgm:pt>
    <dgm:pt modelId="{07BAD716-B8CE-4D29-8FBA-B10B55F2B013}" type="sibTrans" cxnId="{FB361FC4-24D6-4EDB-BE6A-50E05FB52500}">
      <dgm:prSet/>
      <dgm:spPr/>
      <dgm:t>
        <a:bodyPr/>
        <a:lstStyle/>
        <a:p>
          <a:endParaRPr lang="es-MX"/>
        </a:p>
      </dgm:t>
    </dgm:pt>
    <dgm:pt modelId="{3F04E340-D19A-4882-9333-B12919B4B012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Ley General del Servicio Profesional Docente</a:t>
          </a:r>
          <a:endParaRPr lang="es-MX" sz="1400" dirty="0">
            <a:solidFill>
              <a:schemeClr val="tx1"/>
            </a:solidFill>
          </a:endParaRPr>
        </a:p>
      </dgm:t>
    </dgm:pt>
    <dgm:pt modelId="{C5D3CB42-20A3-48B5-994C-D86D9C05FD9F}" type="parTrans" cxnId="{810B7AF8-9C53-4641-B724-6AE46BEE03FB}">
      <dgm:prSet/>
      <dgm:spPr/>
      <dgm:t>
        <a:bodyPr/>
        <a:lstStyle/>
        <a:p>
          <a:endParaRPr lang="es-MX" dirty="0"/>
        </a:p>
      </dgm:t>
    </dgm:pt>
    <dgm:pt modelId="{946620B2-5806-47CC-828A-BD870579A3EB}" type="sibTrans" cxnId="{810B7AF8-9C53-4641-B724-6AE46BEE03FB}">
      <dgm:prSet/>
      <dgm:spPr/>
      <dgm:t>
        <a:bodyPr/>
        <a:lstStyle/>
        <a:p>
          <a:endParaRPr lang="es-MX"/>
        </a:p>
      </dgm:t>
    </dgm:pt>
    <dgm:pt modelId="{B9B47E04-F9DF-4349-8C20-204A0A76D22F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Otras Medidas</a:t>
          </a:r>
          <a:endParaRPr lang="es-MX" sz="1400" dirty="0">
            <a:solidFill>
              <a:schemeClr val="tx1"/>
            </a:solidFill>
          </a:endParaRPr>
        </a:p>
      </dgm:t>
    </dgm:pt>
    <dgm:pt modelId="{029BD231-2F46-4100-8CDC-E1CE2D48C451}" type="sibTrans" cxnId="{02A80962-5C62-4B7F-900D-0F6FE0A89BD9}">
      <dgm:prSet/>
      <dgm:spPr/>
      <dgm:t>
        <a:bodyPr/>
        <a:lstStyle/>
        <a:p>
          <a:endParaRPr lang="es-MX"/>
        </a:p>
      </dgm:t>
    </dgm:pt>
    <dgm:pt modelId="{B57A5CD8-B8CB-4186-8872-D3FFC1001C13}" type="parTrans" cxnId="{02A80962-5C62-4B7F-900D-0F6FE0A89BD9}">
      <dgm:prSet/>
      <dgm:spPr/>
      <dgm:t>
        <a:bodyPr/>
        <a:lstStyle/>
        <a:p>
          <a:endParaRPr lang="es-MX" dirty="0"/>
        </a:p>
      </dgm:t>
    </dgm:pt>
    <dgm:pt modelId="{267527BC-355F-4DDC-9D4A-76ED9A18172D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Sistemas </a:t>
          </a:r>
          <a:endParaRPr lang="es-MX" sz="1400" dirty="0">
            <a:solidFill>
              <a:schemeClr val="tx1"/>
            </a:solidFill>
          </a:endParaRPr>
        </a:p>
      </dgm:t>
    </dgm:pt>
    <dgm:pt modelId="{8A833B35-5E19-4D0B-8852-51611A34B687}" type="sibTrans" cxnId="{D11AA5BD-E3F1-4E8D-9C6D-972B1DD63F0A}">
      <dgm:prSet/>
      <dgm:spPr/>
      <dgm:t>
        <a:bodyPr/>
        <a:lstStyle/>
        <a:p>
          <a:endParaRPr lang="es-MX"/>
        </a:p>
      </dgm:t>
    </dgm:pt>
    <dgm:pt modelId="{8FD8DE7A-FA3E-4AA1-8A58-FE29B6FBE2AE}" type="parTrans" cxnId="{D11AA5BD-E3F1-4E8D-9C6D-972B1DD63F0A}">
      <dgm:prSet/>
      <dgm:spPr/>
      <dgm:t>
        <a:bodyPr/>
        <a:lstStyle/>
        <a:p>
          <a:endParaRPr lang="es-MX" dirty="0"/>
        </a:p>
      </dgm:t>
    </dgm:pt>
    <dgm:pt modelId="{6F3F6A70-D77A-4667-AE32-9865193750AB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Sistema Nacional de Evaluación</a:t>
          </a:r>
          <a:endParaRPr lang="es-MX" sz="1400" dirty="0">
            <a:solidFill>
              <a:schemeClr val="tx1"/>
            </a:solidFill>
          </a:endParaRPr>
        </a:p>
      </dgm:t>
    </dgm:pt>
    <dgm:pt modelId="{C359752A-2251-4D7A-93A0-DC33DE3F9E39}" type="parTrans" cxnId="{4EE19D35-54B7-47F3-9AE4-E0B5EF8D1A89}">
      <dgm:prSet/>
      <dgm:spPr/>
      <dgm:t>
        <a:bodyPr/>
        <a:lstStyle/>
        <a:p>
          <a:endParaRPr lang="es-MX" dirty="0"/>
        </a:p>
      </dgm:t>
    </dgm:pt>
    <dgm:pt modelId="{A4207E52-A119-4B93-A369-5A4BE1169779}" type="sibTrans" cxnId="{4EE19D35-54B7-47F3-9AE4-E0B5EF8D1A89}">
      <dgm:prSet/>
      <dgm:spPr/>
      <dgm:t>
        <a:bodyPr/>
        <a:lstStyle/>
        <a:p>
          <a:endParaRPr lang="es-MX"/>
        </a:p>
      </dgm:t>
    </dgm:pt>
    <dgm:pt modelId="{15FF0427-FB54-4367-844C-DE0597B0CE9B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Escuelas de Tiempo Completo</a:t>
          </a:r>
          <a:endParaRPr lang="es-MX" sz="1400" dirty="0">
            <a:solidFill>
              <a:schemeClr val="tx1"/>
            </a:solidFill>
          </a:endParaRPr>
        </a:p>
      </dgm:t>
    </dgm:pt>
    <dgm:pt modelId="{89F5AFCD-E653-457D-9A18-8805894A7496}" type="parTrans" cxnId="{12675CF0-B8F0-4CA5-822B-0430E1528521}">
      <dgm:prSet/>
      <dgm:spPr/>
      <dgm:t>
        <a:bodyPr/>
        <a:lstStyle/>
        <a:p>
          <a:endParaRPr lang="es-MX" dirty="0"/>
        </a:p>
      </dgm:t>
    </dgm:pt>
    <dgm:pt modelId="{BB0C5CC0-6E62-436F-BABF-EC9BA1338C75}" type="sibTrans" cxnId="{12675CF0-B8F0-4CA5-822B-0430E1528521}">
      <dgm:prSet/>
      <dgm:spPr/>
      <dgm:t>
        <a:bodyPr/>
        <a:lstStyle/>
        <a:p>
          <a:endParaRPr lang="es-MX"/>
        </a:p>
      </dgm:t>
    </dgm:pt>
    <dgm:pt modelId="{DA376089-5FA0-4C74-92D8-642299498D01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Servicio Profesional Docente</a:t>
          </a:r>
          <a:endParaRPr lang="es-MX" sz="1400" dirty="0">
            <a:solidFill>
              <a:schemeClr val="tx1"/>
            </a:solidFill>
          </a:endParaRPr>
        </a:p>
      </dgm:t>
    </dgm:pt>
    <dgm:pt modelId="{F35EF92D-FB0B-4CD1-B2B6-503E804E0F49}" type="parTrans" cxnId="{61E01F92-4EE6-497E-8CBD-E01F1A27B170}">
      <dgm:prSet/>
      <dgm:spPr/>
      <dgm:t>
        <a:bodyPr/>
        <a:lstStyle/>
        <a:p>
          <a:endParaRPr lang="es-MX" dirty="0"/>
        </a:p>
      </dgm:t>
    </dgm:pt>
    <dgm:pt modelId="{2A10F2B6-9974-4B7E-8D08-BBF07751B449}" type="sibTrans" cxnId="{61E01F92-4EE6-497E-8CBD-E01F1A27B170}">
      <dgm:prSet/>
      <dgm:spPr/>
      <dgm:t>
        <a:bodyPr/>
        <a:lstStyle/>
        <a:p>
          <a:endParaRPr lang="es-MX"/>
        </a:p>
      </dgm:t>
    </dgm:pt>
    <dgm:pt modelId="{18431E01-CF40-4A4C-8690-A5E5B700FAA4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Sistema de Información y Gestión Educativa</a:t>
          </a:r>
          <a:endParaRPr lang="es-MX" sz="1400" dirty="0">
            <a:solidFill>
              <a:schemeClr val="tx1"/>
            </a:solidFill>
          </a:endParaRPr>
        </a:p>
      </dgm:t>
    </dgm:pt>
    <dgm:pt modelId="{38E00B3B-AD90-437F-A2FF-244EBEA561A6}" type="parTrans" cxnId="{D4EA8B09-923F-4AD2-865A-96D2EA890764}">
      <dgm:prSet/>
      <dgm:spPr/>
      <dgm:t>
        <a:bodyPr/>
        <a:lstStyle/>
        <a:p>
          <a:endParaRPr lang="es-MX" dirty="0"/>
        </a:p>
      </dgm:t>
    </dgm:pt>
    <dgm:pt modelId="{69B8E0AF-C2EA-4A1D-9BFD-8C93C3DE5540}" type="sibTrans" cxnId="{D4EA8B09-923F-4AD2-865A-96D2EA890764}">
      <dgm:prSet/>
      <dgm:spPr/>
      <dgm:t>
        <a:bodyPr/>
        <a:lstStyle/>
        <a:p>
          <a:endParaRPr lang="es-MX"/>
        </a:p>
      </dgm:t>
    </dgm:pt>
    <dgm:pt modelId="{15BF87BE-FFDA-4907-8451-1BAB6732D270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Escuelas Dignas</a:t>
          </a:r>
          <a:endParaRPr lang="es-MX" sz="1400" dirty="0">
            <a:solidFill>
              <a:schemeClr val="tx1"/>
            </a:solidFill>
          </a:endParaRPr>
        </a:p>
      </dgm:t>
    </dgm:pt>
    <dgm:pt modelId="{C34FDA6F-5478-4A42-AEA5-3847A4BAE3E8}" type="parTrans" cxnId="{11271742-89E6-4F97-8769-B0A9DD0D9083}">
      <dgm:prSet/>
      <dgm:spPr/>
      <dgm:t>
        <a:bodyPr/>
        <a:lstStyle/>
        <a:p>
          <a:endParaRPr lang="es-MX" dirty="0"/>
        </a:p>
      </dgm:t>
    </dgm:pt>
    <dgm:pt modelId="{31CEBA54-B03F-4D3E-AE34-DA341CDD69E0}" type="sibTrans" cxnId="{11271742-89E6-4F97-8769-B0A9DD0D9083}">
      <dgm:prSet/>
      <dgm:spPr/>
      <dgm:t>
        <a:bodyPr/>
        <a:lstStyle/>
        <a:p>
          <a:endParaRPr lang="es-MX"/>
        </a:p>
      </dgm:t>
    </dgm:pt>
    <dgm:pt modelId="{C9A06FA6-D4F1-44D2-B820-95A407AC561C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Escuelas de Calidad</a:t>
          </a:r>
          <a:endParaRPr lang="es-MX" sz="1400" dirty="0">
            <a:solidFill>
              <a:schemeClr val="tx1"/>
            </a:solidFill>
          </a:endParaRPr>
        </a:p>
      </dgm:t>
    </dgm:pt>
    <dgm:pt modelId="{5D9609CA-BF51-4B8E-A7B7-C8DBD5556F35}" type="parTrans" cxnId="{0FD53168-ADEA-4226-9648-1A132A54A149}">
      <dgm:prSet/>
      <dgm:spPr/>
      <dgm:t>
        <a:bodyPr/>
        <a:lstStyle/>
        <a:p>
          <a:endParaRPr lang="es-MX" dirty="0"/>
        </a:p>
      </dgm:t>
    </dgm:pt>
    <dgm:pt modelId="{68EB6638-D6F3-474C-8217-EE5ACA3BCD8F}" type="sibTrans" cxnId="{0FD53168-ADEA-4226-9648-1A132A54A149}">
      <dgm:prSet/>
      <dgm:spPr/>
      <dgm:t>
        <a:bodyPr/>
        <a:lstStyle/>
        <a:p>
          <a:endParaRPr lang="es-MX"/>
        </a:p>
      </dgm:t>
    </dgm:pt>
    <dgm:pt modelId="{C83D7A17-AEAE-4559-9E62-F60B1A13D265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Autonomía de Gestión de las Escuelas</a:t>
          </a:r>
          <a:endParaRPr lang="es-MX" sz="1400" dirty="0">
            <a:solidFill>
              <a:schemeClr val="tx1"/>
            </a:solidFill>
          </a:endParaRPr>
        </a:p>
      </dgm:t>
    </dgm:pt>
    <dgm:pt modelId="{E875F5C8-BCEC-49C4-83AA-68C0032E3AF9}" type="parTrans" cxnId="{4968CC28-5078-44A7-988D-1F57AD21A10E}">
      <dgm:prSet/>
      <dgm:spPr/>
      <dgm:t>
        <a:bodyPr/>
        <a:lstStyle/>
        <a:p>
          <a:endParaRPr lang="es-MX" dirty="0"/>
        </a:p>
      </dgm:t>
    </dgm:pt>
    <dgm:pt modelId="{8DC2D375-4E35-4907-A51E-06B0B65794B6}" type="sibTrans" cxnId="{4968CC28-5078-44A7-988D-1F57AD21A10E}">
      <dgm:prSet/>
      <dgm:spPr/>
      <dgm:t>
        <a:bodyPr/>
        <a:lstStyle/>
        <a:p>
          <a:endParaRPr lang="es-MX"/>
        </a:p>
      </dgm:t>
    </dgm:pt>
    <dgm:pt modelId="{781B7BF8-D1AB-41D4-B0C9-7CA22D559747}" type="pres">
      <dgm:prSet presAssocID="{449882BB-DA1D-4437-99AD-B72112F3C73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4C6B5AC-76F6-47E7-8979-24A2F75CBDD5}" type="pres">
      <dgm:prSet presAssocID="{15A42967-6F94-4AE3-8190-74EBF2F8751C}" presName="root1" presStyleCnt="0"/>
      <dgm:spPr/>
    </dgm:pt>
    <dgm:pt modelId="{854C1ECE-3C02-47A2-92B9-A0037B527753}" type="pres">
      <dgm:prSet presAssocID="{15A42967-6F94-4AE3-8190-74EBF2F8751C}" presName="LevelOneTextNode" presStyleLbl="node0" presStyleIdx="0" presStyleCnt="1" custScaleX="183833" custScaleY="298558" custLinFactX="-35478" custLinFactNeighborX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68BF9C-7AA8-46A1-98EE-55E85712CEA3}" type="pres">
      <dgm:prSet presAssocID="{15A42967-6F94-4AE3-8190-74EBF2F8751C}" presName="level2hierChild" presStyleCnt="0"/>
      <dgm:spPr/>
    </dgm:pt>
    <dgm:pt modelId="{2011F024-422F-4362-9E08-5678B5C15609}" type="pres">
      <dgm:prSet presAssocID="{EAE10FA8-BC4D-4E2C-A739-67A9A0556015}" presName="conn2-1" presStyleLbl="parChTrans1D2" presStyleIdx="0" presStyleCnt="4"/>
      <dgm:spPr/>
      <dgm:t>
        <a:bodyPr/>
        <a:lstStyle/>
        <a:p>
          <a:endParaRPr lang="es-MX"/>
        </a:p>
      </dgm:t>
    </dgm:pt>
    <dgm:pt modelId="{44FCC60C-A692-463C-90CE-9D7B9BDEE774}" type="pres">
      <dgm:prSet presAssocID="{EAE10FA8-BC4D-4E2C-A739-67A9A0556015}" presName="connTx" presStyleLbl="parChTrans1D2" presStyleIdx="0" presStyleCnt="4"/>
      <dgm:spPr/>
      <dgm:t>
        <a:bodyPr/>
        <a:lstStyle/>
        <a:p>
          <a:endParaRPr lang="es-MX"/>
        </a:p>
      </dgm:t>
    </dgm:pt>
    <dgm:pt modelId="{BC953286-74FF-4A19-873B-94EEFB48AEEC}" type="pres">
      <dgm:prSet presAssocID="{6ECCE8B2-E9D0-4E00-A08A-73A91DBF3518}" presName="root2" presStyleCnt="0"/>
      <dgm:spPr/>
    </dgm:pt>
    <dgm:pt modelId="{2F34BE51-0F43-4C02-943B-B3144F279815}" type="pres">
      <dgm:prSet presAssocID="{6ECCE8B2-E9D0-4E00-A08A-73A91DBF3518}" presName="LevelTwoTextNode" presStyleLbl="node2" presStyleIdx="0" presStyleCnt="4" custScaleX="226544" custLinFactNeighborX="-730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EC47C90-0F73-4ABD-BECA-85CB8DC37C99}" type="pres">
      <dgm:prSet presAssocID="{6ECCE8B2-E9D0-4E00-A08A-73A91DBF3518}" presName="level3hierChild" presStyleCnt="0"/>
      <dgm:spPr/>
    </dgm:pt>
    <dgm:pt modelId="{CF1D9DF5-A4B8-4DE2-9657-AE28832C28E5}" type="pres">
      <dgm:prSet presAssocID="{44655FA5-A47D-4FBD-B9FA-BEC7DC03B3A4}" presName="conn2-1" presStyleLbl="parChTrans1D3" presStyleIdx="0" presStyleCnt="13"/>
      <dgm:spPr/>
      <dgm:t>
        <a:bodyPr/>
        <a:lstStyle/>
        <a:p>
          <a:endParaRPr lang="es-MX"/>
        </a:p>
      </dgm:t>
    </dgm:pt>
    <dgm:pt modelId="{D697B6BE-EDE9-41C6-93E2-422F97F3D548}" type="pres">
      <dgm:prSet presAssocID="{44655FA5-A47D-4FBD-B9FA-BEC7DC03B3A4}" presName="connTx" presStyleLbl="parChTrans1D3" presStyleIdx="0" presStyleCnt="13"/>
      <dgm:spPr/>
      <dgm:t>
        <a:bodyPr/>
        <a:lstStyle/>
        <a:p>
          <a:endParaRPr lang="es-MX"/>
        </a:p>
      </dgm:t>
    </dgm:pt>
    <dgm:pt modelId="{7E3C3542-C9FC-4E4A-B43A-D54F5CFC4BBB}" type="pres">
      <dgm:prSet presAssocID="{571A7893-2970-4B85-94FE-3CD9143C6A63}" presName="root2" presStyleCnt="0"/>
      <dgm:spPr/>
    </dgm:pt>
    <dgm:pt modelId="{4B3FE610-A4B1-4C1B-A2F9-68525C52ADA4}" type="pres">
      <dgm:prSet presAssocID="{571A7893-2970-4B85-94FE-3CD9143C6A63}" presName="LevelTwoTextNode" presStyleLbl="node3" presStyleIdx="0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4940A81-62BE-417C-9022-EB3B0FC72D14}" type="pres">
      <dgm:prSet presAssocID="{571A7893-2970-4B85-94FE-3CD9143C6A63}" presName="level3hierChild" presStyleCnt="0"/>
      <dgm:spPr/>
    </dgm:pt>
    <dgm:pt modelId="{3116F2B1-2CA8-43CE-9BAC-C73415B9A33F}" type="pres">
      <dgm:prSet presAssocID="{AC5D96AA-6AC3-4E18-9A19-CF22D5728E46}" presName="conn2-1" presStyleLbl="parChTrans1D3" presStyleIdx="1" presStyleCnt="13"/>
      <dgm:spPr/>
      <dgm:t>
        <a:bodyPr/>
        <a:lstStyle/>
        <a:p>
          <a:endParaRPr lang="es-MX"/>
        </a:p>
      </dgm:t>
    </dgm:pt>
    <dgm:pt modelId="{E29D0413-CCDF-42D0-84EC-AE8BCD664710}" type="pres">
      <dgm:prSet presAssocID="{AC5D96AA-6AC3-4E18-9A19-CF22D5728E46}" presName="connTx" presStyleLbl="parChTrans1D3" presStyleIdx="1" presStyleCnt="13"/>
      <dgm:spPr/>
      <dgm:t>
        <a:bodyPr/>
        <a:lstStyle/>
        <a:p>
          <a:endParaRPr lang="es-MX"/>
        </a:p>
      </dgm:t>
    </dgm:pt>
    <dgm:pt modelId="{2F056401-44FB-4EEF-8D27-1B0173FF57D1}" type="pres">
      <dgm:prSet presAssocID="{6385E6AA-5E4A-4CAF-847C-2D7FD1C50289}" presName="root2" presStyleCnt="0"/>
      <dgm:spPr/>
    </dgm:pt>
    <dgm:pt modelId="{F02873C1-7819-4756-B851-9A765EAAEB74}" type="pres">
      <dgm:prSet presAssocID="{6385E6AA-5E4A-4CAF-847C-2D7FD1C50289}" presName="LevelTwoTextNode" presStyleLbl="node3" presStyleIdx="1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2DB8539-CDF2-4CCE-BABC-97C1B7C393CC}" type="pres">
      <dgm:prSet presAssocID="{6385E6AA-5E4A-4CAF-847C-2D7FD1C50289}" presName="level3hierChild" presStyleCnt="0"/>
      <dgm:spPr/>
    </dgm:pt>
    <dgm:pt modelId="{C26EE599-87FB-42B6-8037-02CFFF26D885}" type="pres">
      <dgm:prSet presAssocID="{01D13AEB-68C3-43C2-94E0-C7975D5CD460}" presName="conn2-1" presStyleLbl="parChTrans1D3" presStyleIdx="2" presStyleCnt="13"/>
      <dgm:spPr/>
      <dgm:t>
        <a:bodyPr/>
        <a:lstStyle/>
        <a:p>
          <a:endParaRPr lang="es-MX"/>
        </a:p>
      </dgm:t>
    </dgm:pt>
    <dgm:pt modelId="{1DAC4BE4-BE6B-4E94-A463-1CF02A91CD82}" type="pres">
      <dgm:prSet presAssocID="{01D13AEB-68C3-43C2-94E0-C7975D5CD460}" presName="connTx" presStyleLbl="parChTrans1D3" presStyleIdx="2" presStyleCnt="13"/>
      <dgm:spPr/>
      <dgm:t>
        <a:bodyPr/>
        <a:lstStyle/>
        <a:p>
          <a:endParaRPr lang="es-MX"/>
        </a:p>
      </dgm:t>
    </dgm:pt>
    <dgm:pt modelId="{64EB8639-13A1-41B7-A82A-502AC25BAD8C}" type="pres">
      <dgm:prSet presAssocID="{D45F9CE9-9EF8-4C7F-B614-910F16D024D5}" presName="root2" presStyleCnt="0"/>
      <dgm:spPr/>
    </dgm:pt>
    <dgm:pt modelId="{D83E42B2-A47C-4767-B38A-068DFA6627E9}" type="pres">
      <dgm:prSet presAssocID="{D45F9CE9-9EF8-4C7F-B614-910F16D024D5}" presName="LevelTwoTextNode" presStyleLbl="node3" presStyleIdx="2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61132B9-7B69-4F86-94C0-62813231389E}" type="pres">
      <dgm:prSet presAssocID="{D45F9CE9-9EF8-4C7F-B614-910F16D024D5}" presName="level3hierChild" presStyleCnt="0"/>
      <dgm:spPr/>
    </dgm:pt>
    <dgm:pt modelId="{FB2D1750-7C19-4A29-ACB7-E7B01D82BCDC}" type="pres">
      <dgm:prSet presAssocID="{FBA87612-6AB0-41E1-B2AA-5C598D851C75}" presName="conn2-1" presStyleLbl="parChTrans1D2" presStyleIdx="1" presStyleCnt="4"/>
      <dgm:spPr/>
      <dgm:t>
        <a:bodyPr/>
        <a:lstStyle/>
        <a:p>
          <a:endParaRPr lang="es-MX"/>
        </a:p>
      </dgm:t>
    </dgm:pt>
    <dgm:pt modelId="{607CE7EB-A2DD-42CC-9EB1-E05B586F4BEE}" type="pres">
      <dgm:prSet presAssocID="{FBA87612-6AB0-41E1-B2AA-5C598D851C75}" presName="connTx" presStyleLbl="parChTrans1D2" presStyleIdx="1" presStyleCnt="4"/>
      <dgm:spPr/>
      <dgm:t>
        <a:bodyPr/>
        <a:lstStyle/>
        <a:p>
          <a:endParaRPr lang="es-MX"/>
        </a:p>
      </dgm:t>
    </dgm:pt>
    <dgm:pt modelId="{2FB7E4EF-4407-4FC5-B680-6CFD3BF7E42D}" type="pres">
      <dgm:prSet presAssocID="{F4F1C625-485C-4E76-8B16-DF17ECF6CFFB}" presName="root2" presStyleCnt="0"/>
      <dgm:spPr/>
    </dgm:pt>
    <dgm:pt modelId="{7EDDDAC5-6FDB-4591-B62A-197399D5886C}" type="pres">
      <dgm:prSet presAssocID="{F4F1C625-485C-4E76-8B16-DF17ECF6CFFB}" presName="LevelTwoTextNode" presStyleLbl="node2" presStyleIdx="1" presStyleCnt="4" custScaleX="226544" custLinFactNeighborX="-2884" custLinFactNeighborY="-560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6FDF4E5-27FE-4856-94AC-0D2B49B244C1}" type="pres">
      <dgm:prSet presAssocID="{F4F1C625-485C-4E76-8B16-DF17ECF6CFFB}" presName="level3hierChild" presStyleCnt="0"/>
      <dgm:spPr/>
    </dgm:pt>
    <dgm:pt modelId="{B7C2FCAD-83F9-4753-8384-172C6118201C}" type="pres">
      <dgm:prSet presAssocID="{CE977304-A6F9-4342-9A2D-70A5E5AD107D}" presName="conn2-1" presStyleLbl="parChTrans1D3" presStyleIdx="3" presStyleCnt="13"/>
      <dgm:spPr/>
      <dgm:t>
        <a:bodyPr/>
        <a:lstStyle/>
        <a:p>
          <a:endParaRPr lang="es-MX"/>
        </a:p>
      </dgm:t>
    </dgm:pt>
    <dgm:pt modelId="{A4FE13C8-80E2-41F3-8773-353A213BD28F}" type="pres">
      <dgm:prSet presAssocID="{CE977304-A6F9-4342-9A2D-70A5E5AD107D}" presName="connTx" presStyleLbl="parChTrans1D3" presStyleIdx="3" presStyleCnt="13"/>
      <dgm:spPr/>
      <dgm:t>
        <a:bodyPr/>
        <a:lstStyle/>
        <a:p>
          <a:endParaRPr lang="es-MX"/>
        </a:p>
      </dgm:t>
    </dgm:pt>
    <dgm:pt modelId="{2AB3D951-FA6B-4608-88A8-8022D6DBD8B1}" type="pres">
      <dgm:prSet presAssocID="{1602E175-DE6B-4A06-8B9B-151D86AD7D31}" presName="root2" presStyleCnt="0"/>
      <dgm:spPr/>
    </dgm:pt>
    <dgm:pt modelId="{AAD91E15-55A9-45EE-B32E-D41124E92446}" type="pres">
      <dgm:prSet presAssocID="{1602E175-DE6B-4A06-8B9B-151D86AD7D31}" presName="LevelTwoTextNode" presStyleLbl="node3" presStyleIdx="3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9193BCF-5FAE-41EE-AFC3-E5FC046327F6}" type="pres">
      <dgm:prSet presAssocID="{1602E175-DE6B-4A06-8B9B-151D86AD7D31}" presName="level3hierChild" presStyleCnt="0"/>
      <dgm:spPr/>
    </dgm:pt>
    <dgm:pt modelId="{B09CB7A7-7138-4022-BF55-787721D9056C}" type="pres">
      <dgm:prSet presAssocID="{D88E9C0D-EF37-4E81-A54C-C769768F113F}" presName="conn2-1" presStyleLbl="parChTrans1D3" presStyleIdx="4" presStyleCnt="13"/>
      <dgm:spPr/>
      <dgm:t>
        <a:bodyPr/>
        <a:lstStyle/>
        <a:p>
          <a:endParaRPr lang="es-MX"/>
        </a:p>
      </dgm:t>
    </dgm:pt>
    <dgm:pt modelId="{FEEDE4B0-CC14-47DC-BAA4-C05CD07EE010}" type="pres">
      <dgm:prSet presAssocID="{D88E9C0D-EF37-4E81-A54C-C769768F113F}" presName="connTx" presStyleLbl="parChTrans1D3" presStyleIdx="4" presStyleCnt="13"/>
      <dgm:spPr/>
      <dgm:t>
        <a:bodyPr/>
        <a:lstStyle/>
        <a:p>
          <a:endParaRPr lang="es-MX"/>
        </a:p>
      </dgm:t>
    </dgm:pt>
    <dgm:pt modelId="{31D4E62C-BAA4-4A66-8587-ADB599063375}" type="pres">
      <dgm:prSet presAssocID="{EB647B28-7D2E-41A9-AD80-51EA86CF9D21}" presName="root2" presStyleCnt="0"/>
      <dgm:spPr/>
    </dgm:pt>
    <dgm:pt modelId="{C8689C0E-2710-45DB-883D-FAECEA794A87}" type="pres">
      <dgm:prSet presAssocID="{EB647B28-7D2E-41A9-AD80-51EA86CF9D21}" presName="LevelTwoTextNode" presStyleLbl="node3" presStyleIdx="4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C4966C9-2387-4CF2-A752-866107D180E6}" type="pres">
      <dgm:prSet presAssocID="{EB647B28-7D2E-41A9-AD80-51EA86CF9D21}" presName="level3hierChild" presStyleCnt="0"/>
      <dgm:spPr/>
    </dgm:pt>
    <dgm:pt modelId="{ED09B03B-7B84-4F44-869F-7C762706BF05}" type="pres">
      <dgm:prSet presAssocID="{C5D3CB42-20A3-48B5-994C-D86D9C05FD9F}" presName="conn2-1" presStyleLbl="parChTrans1D3" presStyleIdx="5" presStyleCnt="13"/>
      <dgm:spPr/>
      <dgm:t>
        <a:bodyPr/>
        <a:lstStyle/>
        <a:p>
          <a:endParaRPr lang="es-MX"/>
        </a:p>
      </dgm:t>
    </dgm:pt>
    <dgm:pt modelId="{38B467D4-3891-4305-860C-48CCBA1BD486}" type="pres">
      <dgm:prSet presAssocID="{C5D3CB42-20A3-48B5-994C-D86D9C05FD9F}" presName="connTx" presStyleLbl="parChTrans1D3" presStyleIdx="5" presStyleCnt="13"/>
      <dgm:spPr/>
      <dgm:t>
        <a:bodyPr/>
        <a:lstStyle/>
        <a:p>
          <a:endParaRPr lang="es-MX"/>
        </a:p>
      </dgm:t>
    </dgm:pt>
    <dgm:pt modelId="{73CCDC48-CDAA-4E25-8E89-65A161636221}" type="pres">
      <dgm:prSet presAssocID="{3F04E340-D19A-4882-9333-B12919B4B012}" presName="root2" presStyleCnt="0"/>
      <dgm:spPr/>
    </dgm:pt>
    <dgm:pt modelId="{BB592EFB-14D6-45C6-A839-0CA1D57AC825}" type="pres">
      <dgm:prSet presAssocID="{3F04E340-D19A-4882-9333-B12919B4B012}" presName="LevelTwoTextNode" presStyleLbl="node3" presStyleIdx="5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C57BA9C-8AFE-487B-A29F-EE82F8CDFF63}" type="pres">
      <dgm:prSet presAssocID="{3F04E340-D19A-4882-9333-B12919B4B012}" presName="level3hierChild" presStyleCnt="0"/>
      <dgm:spPr/>
    </dgm:pt>
    <dgm:pt modelId="{199745F1-3B97-4EE8-ADB8-C3311A00B3D0}" type="pres">
      <dgm:prSet presAssocID="{8FD8DE7A-FA3E-4AA1-8A58-FE29B6FBE2AE}" presName="conn2-1" presStyleLbl="parChTrans1D2" presStyleIdx="2" presStyleCnt="4"/>
      <dgm:spPr/>
      <dgm:t>
        <a:bodyPr/>
        <a:lstStyle/>
        <a:p>
          <a:endParaRPr lang="es-MX"/>
        </a:p>
      </dgm:t>
    </dgm:pt>
    <dgm:pt modelId="{B9053EC2-BD98-4FA4-89BF-1F173075D16F}" type="pres">
      <dgm:prSet presAssocID="{8FD8DE7A-FA3E-4AA1-8A58-FE29B6FBE2AE}" presName="connTx" presStyleLbl="parChTrans1D2" presStyleIdx="2" presStyleCnt="4"/>
      <dgm:spPr/>
      <dgm:t>
        <a:bodyPr/>
        <a:lstStyle/>
        <a:p>
          <a:endParaRPr lang="es-MX"/>
        </a:p>
      </dgm:t>
    </dgm:pt>
    <dgm:pt modelId="{12E80BFB-80D9-4CD3-8957-64E8023EA389}" type="pres">
      <dgm:prSet presAssocID="{267527BC-355F-4DDC-9D4A-76ED9A18172D}" presName="root2" presStyleCnt="0"/>
      <dgm:spPr/>
    </dgm:pt>
    <dgm:pt modelId="{80EEE38E-FCE2-4EE0-965C-D6E9A490CC33}" type="pres">
      <dgm:prSet presAssocID="{267527BC-355F-4DDC-9D4A-76ED9A18172D}" presName="LevelTwoTextNode" presStyleLbl="node2" presStyleIdx="2" presStyleCnt="4" custScaleX="226544" custLinFactNeighborX="-28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B232C42-7B69-4BA3-A4A4-8107539BE53E}" type="pres">
      <dgm:prSet presAssocID="{267527BC-355F-4DDC-9D4A-76ED9A18172D}" presName="level3hierChild" presStyleCnt="0"/>
      <dgm:spPr/>
    </dgm:pt>
    <dgm:pt modelId="{1AA4C1D9-C8ED-4E41-AE4B-8B8C7D33F90D}" type="pres">
      <dgm:prSet presAssocID="{C359752A-2251-4D7A-93A0-DC33DE3F9E39}" presName="conn2-1" presStyleLbl="parChTrans1D3" presStyleIdx="6" presStyleCnt="13"/>
      <dgm:spPr/>
      <dgm:t>
        <a:bodyPr/>
        <a:lstStyle/>
        <a:p>
          <a:endParaRPr lang="es-MX"/>
        </a:p>
      </dgm:t>
    </dgm:pt>
    <dgm:pt modelId="{ECFFF2A9-9345-4FDC-8529-A7527C581C9A}" type="pres">
      <dgm:prSet presAssocID="{C359752A-2251-4D7A-93A0-DC33DE3F9E39}" presName="connTx" presStyleLbl="parChTrans1D3" presStyleIdx="6" presStyleCnt="13"/>
      <dgm:spPr/>
      <dgm:t>
        <a:bodyPr/>
        <a:lstStyle/>
        <a:p>
          <a:endParaRPr lang="es-MX"/>
        </a:p>
      </dgm:t>
    </dgm:pt>
    <dgm:pt modelId="{F4FD64F0-56A9-4951-B058-5E7B7DCCA6C2}" type="pres">
      <dgm:prSet presAssocID="{6F3F6A70-D77A-4667-AE32-9865193750AB}" presName="root2" presStyleCnt="0"/>
      <dgm:spPr/>
    </dgm:pt>
    <dgm:pt modelId="{474CB3AA-084E-406F-8F7F-8BD746F14A05}" type="pres">
      <dgm:prSet presAssocID="{6F3F6A70-D77A-4667-AE32-9865193750AB}" presName="LevelTwoTextNode" presStyleLbl="node3" presStyleIdx="6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959654B-D6C1-4D0A-B1F2-EB878619AA36}" type="pres">
      <dgm:prSet presAssocID="{6F3F6A70-D77A-4667-AE32-9865193750AB}" presName="level3hierChild" presStyleCnt="0"/>
      <dgm:spPr/>
    </dgm:pt>
    <dgm:pt modelId="{785B3FA3-4015-4887-89C5-9D25FCA8C0CD}" type="pres">
      <dgm:prSet presAssocID="{F35EF92D-FB0B-4CD1-B2B6-503E804E0F49}" presName="conn2-1" presStyleLbl="parChTrans1D3" presStyleIdx="7" presStyleCnt="13"/>
      <dgm:spPr/>
      <dgm:t>
        <a:bodyPr/>
        <a:lstStyle/>
        <a:p>
          <a:endParaRPr lang="es-MX"/>
        </a:p>
      </dgm:t>
    </dgm:pt>
    <dgm:pt modelId="{E66E8E37-2A53-47DC-9A6D-E2A5008A55D1}" type="pres">
      <dgm:prSet presAssocID="{F35EF92D-FB0B-4CD1-B2B6-503E804E0F49}" presName="connTx" presStyleLbl="parChTrans1D3" presStyleIdx="7" presStyleCnt="13"/>
      <dgm:spPr/>
      <dgm:t>
        <a:bodyPr/>
        <a:lstStyle/>
        <a:p>
          <a:endParaRPr lang="es-MX"/>
        </a:p>
      </dgm:t>
    </dgm:pt>
    <dgm:pt modelId="{2223BF3B-D3C4-4352-BA03-B2A1407AEF56}" type="pres">
      <dgm:prSet presAssocID="{DA376089-5FA0-4C74-92D8-642299498D01}" presName="root2" presStyleCnt="0"/>
      <dgm:spPr/>
    </dgm:pt>
    <dgm:pt modelId="{336C6AB9-B907-4B0C-B360-1D89436182B7}" type="pres">
      <dgm:prSet presAssocID="{DA376089-5FA0-4C74-92D8-642299498D01}" presName="LevelTwoTextNode" presStyleLbl="node3" presStyleIdx="7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672BFD9-88A7-4689-B8A6-659E8AB66D97}" type="pres">
      <dgm:prSet presAssocID="{DA376089-5FA0-4C74-92D8-642299498D01}" presName="level3hierChild" presStyleCnt="0"/>
      <dgm:spPr/>
    </dgm:pt>
    <dgm:pt modelId="{D77352C9-7379-44EF-83CD-2402BCCBA2A0}" type="pres">
      <dgm:prSet presAssocID="{38E00B3B-AD90-437F-A2FF-244EBEA561A6}" presName="conn2-1" presStyleLbl="parChTrans1D3" presStyleIdx="8" presStyleCnt="13"/>
      <dgm:spPr/>
      <dgm:t>
        <a:bodyPr/>
        <a:lstStyle/>
        <a:p>
          <a:endParaRPr lang="es-MX"/>
        </a:p>
      </dgm:t>
    </dgm:pt>
    <dgm:pt modelId="{728F870B-180D-4D66-A6B2-0E72D9C9AE26}" type="pres">
      <dgm:prSet presAssocID="{38E00B3B-AD90-437F-A2FF-244EBEA561A6}" presName="connTx" presStyleLbl="parChTrans1D3" presStyleIdx="8" presStyleCnt="13"/>
      <dgm:spPr/>
      <dgm:t>
        <a:bodyPr/>
        <a:lstStyle/>
        <a:p>
          <a:endParaRPr lang="es-MX"/>
        </a:p>
      </dgm:t>
    </dgm:pt>
    <dgm:pt modelId="{23D133CE-1AA7-4FE9-80D5-FBA49A83976A}" type="pres">
      <dgm:prSet presAssocID="{18431E01-CF40-4A4C-8690-A5E5B700FAA4}" presName="root2" presStyleCnt="0"/>
      <dgm:spPr/>
    </dgm:pt>
    <dgm:pt modelId="{F0E4B5F4-B13A-4AFA-ADB1-2FE3D561A3D3}" type="pres">
      <dgm:prSet presAssocID="{18431E01-CF40-4A4C-8690-A5E5B700FAA4}" presName="LevelTwoTextNode" presStyleLbl="node3" presStyleIdx="8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B40BD69-F8A5-469A-8D12-E515308774EF}" type="pres">
      <dgm:prSet presAssocID="{18431E01-CF40-4A4C-8690-A5E5B700FAA4}" presName="level3hierChild" presStyleCnt="0"/>
      <dgm:spPr/>
    </dgm:pt>
    <dgm:pt modelId="{C95420B5-8E45-4FE7-B01E-05563C5D1D74}" type="pres">
      <dgm:prSet presAssocID="{B57A5CD8-B8CB-4186-8872-D3FFC1001C13}" presName="conn2-1" presStyleLbl="parChTrans1D2" presStyleIdx="3" presStyleCnt="4"/>
      <dgm:spPr/>
      <dgm:t>
        <a:bodyPr/>
        <a:lstStyle/>
        <a:p>
          <a:endParaRPr lang="es-MX"/>
        </a:p>
      </dgm:t>
    </dgm:pt>
    <dgm:pt modelId="{8CE5AFA6-58B3-4AC7-95BC-7B051EECFC3A}" type="pres">
      <dgm:prSet presAssocID="{B57A5CD8-B8CB-4186-8872-D3FFC1001C13}" presName="connTx" presStyleLbl="parChTrans1D2" presStyleIdx="3" presStyleCnt="4"/>
      <dgm:spPr/>
      <dgm:t>
        <a:bodyPr/>
        <a:lstStyle/>
        <a:p>
          <a:endParaRPr lang="es-MX"/>
        </a:p>
      </dgm:t>
    </dgm:pt>
    <dgm:pt modelId="{2B5CA9A3-E578-49C7-9707-057E1CAF6A30}" type="pres">
      <dgm:prSet presAssocID="{B9B47E04-F9DF-4349-8C20-204A0A76D22F}" presName="root2" presStyleCnt="0"/>
      <dgm:spPr/>
    </dgm:pt>
    <dgm:pt modelId="{768D5B10-B5F9-43CB-AF10-433FF6F1F21B}" type="pres">
      <dgm:prSet presAssocID="{B9B47E04-F9DF-4349-8C20-204A0A76D22F}" presName="LevelTwoTextNode" presStyleLbl="node2" presStyleIdx="3" presStyleCnt="4" custScaleX="226544" custLinFactNeighborX="-28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580108-F6E4-48A6-B647-A4BF69FAC371}" type="pres">
      <dgm:prSet presAssocID="{B9B47E04-F9DF-4349-8C20-204A0A76D22F}" presName="level3hierChild" presStyleCnt="0"/>
      <dgm:spPr/>
    </dgm:pt>
    <dgm:pt modelId="{AD991062-4329-4C8F-B38E-407185865672}" type="pres">
      <dgm:prSet presAssocID="{89F5AFCD-E653-457D-9A18-8805894A7496}" presName="conn2-1" presStyleLbl="parChTrans1D3" presStyleIdx="9" presStyleCnt="13"/>
      <dgm:spPr/>
      <dgm:t>
        <a:bodyPr/>
        <a:lstStyle/>
        <a:p>
          <a:endParaRPr lang="es-MX"/>
        </a:p>
      </dgm:t>
    </dgm:pt>
    <dgm:pt modelId="{4E26E669-350F-483F-AB3B-A145AE524E34}" type="pres">
      <dgm:prSet presAssocID="{89F5AFCD-E653-457D-9A18-8805894A7496}" presName="connTx" presStyleLbl="parChTrans1D3" presStyleIdx="9" presStyleCnt="13"/>
      <dgm:spPr/>
      <dgm:t>
        <a:bodyPr/>
        <a:lstStyle/>
        <a:p>
          <a:endParaRPr lang="es-MX"/>
        </a:p>
      </dgm:t>
    </dgm:pt>
    <dgm:pt modelId="{B1CEAAC4-787B-47EC-A74C-6CD0FC201A91}" type="pres">
      <dgm:prSet presAssocID="{15FF0427-FB54-4367-844C-DE0597B0CE9B}" presName="root2" presStyleCnt="0"/>
      <dgm:spPr/>
    </dgm:pt>
    <dgm:pt modelId="{6DBC2950-7A2F-429D-894D-3DA57DB61D01}" type="pres">
      <dgm:prSet presAssocID="{15FF0427-FB54-4367-844C-DE0597B0CE9B}" presName="LevelTwoTextNode" presStyleLbl="node3" presStyleIdx="9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64EDA60-273E-48DA-9746-07B6A0D2BEC1}" type="pres">
      <dgm:prSet presAssocID="{15FF0427-FB54-4367-844C-DE0597B0CE9B}" presName="level3hierChild" presStyleCnt="0"/>
      <dgm:spPr/>
    </dgm:pt>
    <dgm:pt modelId="{E3D6C0C1-ADA7-4BC4-8CFA-8C1CB318DC0A}" type="pres">
      <dgm:prSet presAssocID="{C34FDA6F-5478-4A42-AEA5-3847A4BAE3E8}" presName="conn2-1" presStyleLbl="parChTrans1D3" presStyleIdx="10" presStyleCnt="13"/>
      <dgm:spPr/>
      <dgm:t>
        <a:bodyPr/>
        <a:lstStyle/>
        <a:p>
          <a:endParaRPr lang="es-MX"/>
        </a:p>
      </dgm:t>
    </dgm:pt>
    <dgm:pt modelId="{99DCA14D-773A-4004-9899-3EEE8530409D}" type="pres">
      <dgm:prSet presAssocID="{C34FDA6F-5478-4A42-AEA5-3847A4BAE3E8}" presName="connTx" presStyleLbl="parChTrans1D3" presStyleIdx="10" presStyleCnt="13"/>
      <dgm:spPr/>
      <dgm:t>
        <a:bodyPr/>
        <a:lstStyle/>
        <a:p>
          <a:endParaRPr lang="es-MX"/>
        </a:p>
      </dgm:t>
    </dgm:pt>
    <dgm:pt modelId="{0D007D6F-64A5-4FE5-860A-C1FDC39AF710}" type="pres">
      <dgm:prSet presAssocID="{15BF87BE-FFDA-4907-8451-1BAB6732D270}" presName="root2" presStyleCnt="0"/>
      <dgm:spPr/>
    </dgm:pt>
    <dgm:pt modelId="{EFB60C49-4103-4ACB-9457-C52BFF7B3C65}" type="pres">
      <dgm:prSet presAssocID="{15BF87BE-FFDA-4907-8451-1BAB6732D270}" presName="LevelTwoTextNode" presStyleLbl="node3" presStyleIdx="10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543CF2D-04AE-4204-8C6A-11552514A009}" type="pres">
      <dgm:prSet presAssocID="{15BF87BE-FFDA-4907-8451-1BAB6732D270}" presName="level3hierChild" presStyleCnt="0"/>
      <dgm:spPr/>
    </dgm:pt>
    <dgm:pt modelId="{D4A69076-FB18-4EC0-A3F9-9DC5482188C4}" type="pres">
      <dgm:prSet presAssocID="{5D9609CA-BF51-4B8E-A7B7-C8DBD5556F35}" presName="conn2-1" presStyleLbl="parChTrans1D3" presStyleIdx="11" presStyleCnt="13"/>
      <dgm:spPr/>
      <dgm:t>
        <a:bodyPr/>
        <a:lstStyle/>
        <a:p>
          <a:endParaRPr lang="es-MX"/>
        </a:p>
      </dgm:t>
    </dgm:pt>
    <dgm:pt modelId="{4818BD30-AAA7-427B-94F5-771F939303F9}" type="pres">
      <dgm:prSet presAssocID="{5D9609CA-BF51-4B8E-A7B7-C8DBD5556F35}" presName="connTx" presStyleLbl="parChTrans1D3" presStyleIdx="11" presStyleCnt="13"/>
      <dgm:spPr/>
      <dgm:t>
        <a:bodyPr/>
        <a:lstStyle/>
        <a:p>
          <a:endParaRPr lang="es-MX"/>
        </a:p>
      </dgm:t>
    </dgm:pt>
    <dgm:pt modelId="{AF6EB7D0-000F-44A0-A366-89903B0C315F}" type="pres">
      <dgm:prSet presAssocID="{C9A06FA6-D4F1-44D2-B820-95A407AC561C}" presName="root2" presStyleCnt="0"/>
      <dgm:spPr/>
    </dgm:pt>
    <dgm:pt modelId="{5BD9B4B5-F8E5-4075-9AB8-DA8AE9DCE625}" type="pres">
      <dgm:prSet presAssocID="{C9A06FA6-D4F1-44D2-B820-95A407AC561C}" presName="LevelTwoTextNode" presStyleLbl="node3" presStyleIdx="11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2878D05-DC5D-4277-869E-6BBD3EBD8A56}" type="pres">
      <dgm:prSet presAssocID="{C9A06FA6-D4F1-44D2-B820-95A407AC561C}" presName="level3hierChild" presStyleCnt="0"/>
      <dgm:spPr/>
    </dgm:pt>
    <dgm:pt modelId="{77475FDD-3858-4450-B8B7-633625FB10A1}" type="pres">
      <dgm:prSet presAssocID="{E875F5C8-BCEC-49C4-83AA-68C0032E3AF9}" presName="conn2-1" presStyleLbl="parChTrans1D3" presStyleIdx="12" presStyleCnt="13"/>
      <dgm:spPr/>
      <dgm:t>
        <a:bodyPr/>
        <a:lstStyle/>
        <a:p>
          <a:endParaRPr lang="es-MX"/>
        </a:p>
      </dgm:t>
    </dgm:pt>
    <dgm:pt modelId="{08B3AB80-6E12-4548-B856-B3E2E5E0BF3F}" type="pres">
      <dgm:prSet presAssocID="{E875F5C8-BCEC-49C4-83AA-68C0032E3AF9}" presName="connTx" presStyleLbl="parChTrans1D3" presStyleIdx="12" presStyleCnt="13"/>
      <dgm:spPr/>
      <dgm:t>
        <a:bodyPr/>
        <a:lstStyle/>
        <a:p>
          <a:endParaRPr lang="es-MX"/>
        </a:p>
      </dgm:t>
    </dgm:pt>
    <dgm:pt modelId="{234810C8-74A1-4CCC-8A57-2ACDDEA3DCDD}" type="pres">
      <dgm:prSet presAssocID="{C83D7A17-AEAE-4559-9E62-F60B1A13D265}" presName="root2" presStyleCnt="0"/>
      <dgm:spPr/>
    </dgm:pt>
    <dgm:pt modelId="{8F62DA4E-FBB3-4AD9-96E4-B7D39209A94A}" type="pres">
      <dgm:prSet presAssocID="{C83D7A17-AEAE-4559-9E62-F60B1A13D265}" presName="LevelTwoTextNode" presStyleLbl="node3" presStyleIdx="12" presStyleCnt="13" custScaleX="338516" custLinFactX="24176" custLinFactNeighborX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3F6FEDB-A857-4F00-BB86-6E3E4A2FDC60}" type="pres">
      <dgm:prSet presAssocID="{C83D7A17-AEAE-4559-9E62-F60B1A13D265}" presName="level3hierChild" presStyleCnt="0"/>
      <dgm:spPr/>
    </dgm:pt>
  </dgm:ptLst>
  <dgm:cxnLst>
    <dgm:cxn modelId="{7291D348-F256-400D-B155-02471C925575}" type="presOf" srcId="{3F04E340-D19A-4882-9333-B12919B4B012}" destId="{BB592EFB-14D6-45C6-A839-0CA1D57AC825}" srcOrd="0" destOrd="0" presId="urn:microsoft.com/office/officeart/2005/8/layout/hierarchy2"/>
    <dgm:cxn modelId="{EC3C80F7-39F0-4FD7-B0A9-719B438ADE19}" type="presOf" srcId="{C34FDA6F-5478-4A42-AEA5-3847A4BAE3E8}" destId="{99DCA14D-773A-4004-9899-3EEE8530409D}" srcOrd="1" destOrd="0" presId="urn:microsoft.com/office/officeart/2005/8/layout/hierarchy2"/>
    <dgm:cxn modelId="{80431C2C-A591-4F5C-8418-AE6AEEE37468}" type="presOf" srcId="{EAE10FA8-BC4D-4E2C-A739-67A9A0556015}" destId="{2011F024-422F-4362-9E08-5678B5C15609}" srcOrd="0" destOrd="0" presId="urn:microsoft.com/office/officeart/2005/8/layout/hierarchy2"/>
    <dgm:cxn modelId="{4656E2D7-3431-4D9F-A98C-1DB786729B0F}" type="presOf" srcId="{8FD8DE7A-FA3E-4AA1-8A58-FE29B6FBE2AE}" destId="{199745F1-3B97-4EE8-ADB8-C3311A00B3D0}" srcOrd="0" destOrd="0" presId="urn:microsoft.com/office/officeart/2005/8/layout/hierarchy2"/>
    <dgm:cxn modelId="{4939CE17-627A-4061-9373-A196F477F8B1}" srcId="{6ECCE8B2-E9D0-4E00-A08A-73A91DBF3518}" destId="{D45F9CE9-9EF8-4C7F-B614-910F16D024D5}" srcOrd="2" destOrd="0" parTransId="{01D13AEB-68C3-43C2-94E0-C7975D5CD460}" sibTransId="{80AA8793-11B3-4B65-AD45-6FE3C4010E74}"/>
    <dgm:cxn modelId="{B7BD47A2-03C3-483E-9265-0530AA194B26}" type="presOf" srcId="{F4F1C625-485C-4E76-8B16-DF17ECF6CFFB}" destId="{7EDDDAC5-6FDB-4591-B62A-197399D5886C}" srcOrd="0" destOrd="0" presId="urn:microsoft.com/office/officeart/2005/8/layout/hierarchy2"/>
    <dgm:cxn modelId="{D11AA5BD-E3F1-4E8D-9C6D-972B1DD63F0A}" srcId="{15A42967-6F94-4AE3-8190-74EBF2F8751C}" destId="{267527BC-355F-4DDC-9D4A-76ED9A18172D}" srcOrd="2" destOrd="0" parTransId="{8FD8DE7A-FA3E-4AA1-8A58-FE29B6FBE2AE}" sibTransId="{8A833B35-5E19-4D0B-8852-51611A34B687}"/>
    <dgm:cxn modelId="{1E470EA3-78C9-4141-8984-872187D012EA}" type="presOf" srcId="{C9A06FA6-D4F1-44D2-B820-95A407AC561C}" destId="{5BD9B4B5-F8E5-4075-9AB8-DA8AE9DCE625}" srcOrd="0" destOrd="0" presId="urn:microsoft.com/office/officeart/2005/8/layout/hierarchy2"/>
    <dgm:cxn modelId="{4EE19D35-54B7-47F3-9AE4-E0B5EF8D1A89}" srcId="{267527BC-355F-4DDC-9D4A-76ED9A18172D}" destId="{6F3F6A70-D77A-4667-AE32-9865193750AB}" srcOrd="0" destOrd="0" parTransId="{C359752A-2251-4D7A-93A0-DC33DE3F9E39}" sibTransId="{A4207E52-A119-4B93-A369-5A4BE1169779}"/>
    <dgm:cxn modelId="{DCE51EBF-0E44-4628-B48D-0763A1B0129E}" type="presOf" srcId="{89F5AFCD-E653-457D-9A18-8805894A7496}" destId="{AD991062-4329-4C8F-B38E-407185865672}" srcOrd="0" destOrd="0" presId="urn:microsoft.com/office/officeart/2005/8/layout/hierarchy2"/>
    <dgm:cxn modelId="{0FD53168-ADEA-4226-9648-1A132A54A149}" srcId="{B9B47E04-F9DF-4349-8C20-204A0A76D22F}" destId="{C9A06FA6-D4F1-44D2-B820-95A407AC561C}" srcOrd="2" destOrd="0" parTransId="{5D9609CA-BF51-4B8E-A7B7-C8DBD5556F35}" sibTransId="{68EB6638-D6F3-474C-8217-EE5ACA3BCD8F}"/>
    <dgm:cxn modelId="{E1017674-BF0A-4E16-88E7-BFA66D85CEF3}" srcId="{15A42967-6F94-4AE3-8190-74EBF2F8751C}" destId="{F4F1C625-485C-4E76-8B16-DF17ECF6CFFB}" srcOrd="1" destOrd="0" parTransId="{FBA87612-6AB0-41E1-B2AA-5C598D851C75}" sibTransId="{50882195-8A93-4BC3-A5B3-7EF5416F1625}"/>
    <dgm:cxn modelId="{3939E472-6D0C-4AB9-96C5-CF26113EABFF}" srcId="{15A42967-6F94-4AE3-8190-74EBF2F8751C}" destId="{6ECCE8B2-E9D0-4E00-A08A-73A91DBF3518}" srcOrd="0" destOrd="0" parTransId="{EAE10FA8-BC4D-4E2C-A739-67A9A0556015}" sibTransId="{B28680B4-C3F2-40C3-B5F0-EA72EB48D216}"/>
    <dgm:cxn modelId="{E72AAB95-4EA7-4528-A21A-5CB599A776C2}" type="presOf" srcId="{FBA87612-6AB0-41E1-B2AA-5C598D851C75}" destId="{FB2D1750-7C19-4A29-ACB7-E7B01D82BCDC}" srcOrd="0" destOrd="0" presId="urn:microsoft.com/office/officeart/2005/8/layout/hierarchy2"/>
    <dgm:cxn modelId="{4B40BAB4-6976-4C8D-815B-ADE6CBBA0F46}" srcId="{6ECCE8B2-E9D0-4E00-A08A-73A91DBF3518}" destId="{6385E6AA-5E4A-4CAF-847C-2D7FD1C50289}" srcOrd="1" destOrd="0" parTransId="{AC5D96AA-6AC3-4E18-9A19-CF22D5728E46}" sibTransId="{6FEB571D-7F92-4157-8712-AF3003E4F497}"/>
    <dgm:cxn modelId="{BA22107D-A0F1-4BD8-A5C8-17C0C730F2FD}" type="presOf" srcId="{CE977304-A6F9-4342-9A2D-70A5E5AD107D}" destId="{B7C2FCAD-83F9-4753-8384-172C6118201C}" srcOrd="0" destOrd="0" presId="urn:microsoft.com/office/officeart/2005/8/layout/hierarchy2"/>
    <dgm:cxn modelId="{5BD6ACD4-05A2-4BC8-8C5C-8281215EBB96}" srcId="{449882BB-DA1D-4437-99AD-B72112F3C73D}" destId="{15A42967-6F94-4AE3-8190-74EBF2F8751C}" srcOrd="0" destOrd="0" parTransId="{B24F4DC3-6214-486B-94C5-B880A55A9849}" sibTransId="{E33AB579-8D54-46E6-9D75-3BCC77371D69}"/>
    <dgm:cxn modelId="{2DE3DA9E-D27F-4050-9E91-36A5D306D4CD}" type="presOf" srcId="{E875F5C8-BCEC-49C4-83AA-68C0032E3AF9}" destId="{77475FDD-3858-4450-B8B7-633625FB10A1}" srcOrd="0" destOrd="0" presId="urn:microsoft.com/office/officeart/2005/8/layout/hierarchy2"/>
    <dgm:cxn modelId="{4968CC28-5078-44A7-988D-1F57AD21A10E}" srcId="{B9B47E04-F9DF-4349-8C20-204A0A76D22F}" destId="{C83D7A17-AEAE-4559-9E62-F60B1A13D265}" srcOrd="3" destOrd="0" parTransId="{E875F5C8-BCEC-49C4-83AA-68C0032E3AF9}" sibTransId="{8DC2D375-4E35-4907-A51E-06B0B65794B6}"/>
    <dgm:cxn modelId="{7DFCC737-3E75-4FF1-A4AD-477BE6A08193}" type="presOf" srcId="{38E00B3B-AD90-437F-A2FF-244EBEA561A6}" destId="{728F870B-180D-4D66-A6B2-0E72D9C9AE26}" srcOrd="1" destOrd="0" presId="urn:microsoft.com/office/officeart/2005/8/layout/hierarchy2"/>
    <dgm:cxn modelId="{16A6CA6C-4FAF-4BD0-9299-73880C7AE072}" type="presOf" srcId="{6F3F6A70-D77A-4667-AE32-9865193750AB}" destId="{474CB3AA-084E-406F-8F7F-8BD746F14A05}" srcOrd="0" destOrd="0" presId="urn:microsoft.com/office/officeart/2005/8/layout/hierarchy2"/>
    <dgm:cxn modelId="{B17E6F92-245A-406C-AEE9-5063797918D1}" type="presOf" srcId="{E875F5C8-BCEC-49C4-83AA-68C0032E3AF9}" destId="{08B3AB80-6E12-4548-B856-B3E2E5E0BF3F}" srcOrd="1" destOrd="0" presId="urn:microsoft.com/office/officeart/2005/8/layout/hierarchy2"/>
    <dgm:cxn modelId="{20197F8B-B1C3-431D-B298-70CC33196101}" type="presOf" srcId="{C5D3CB42-20A3-48B5-994C-D86D9C05FD9F}" destId="{ED09B03B-7B84-4F44-869F-7C762706BF05}" srcOrd="0" destOrd="0" presId="urn:microsoft.com/office/officeart/2005/8/layout/hierarchy2"/>
    <dgm:cxn modelId="{78AB1332-2DDE-45CE-B4A6-048C5FD9B101}" type="presOf" srcId="{15BF87BE-FFDA-4907-8451-1BAB6732D270}" destId="{EFB60C49-4103-4ACB-9457-C52BFF7B3C65}" srcOrd="0" destOrd="0" presId="urn:microsoft.com/office/officeart/2005/8/layout/hierarchy2"/>
    <dgm:cxn modelId="{54D01F3A-9FD4-47FC-8E07-0A69E5EC456A}" type="presOf" srcId="{EAE10FA8-BC4D-4E2C-A739-67A9A0556015}" destId="{44FCC60C-A692-463C-90CE-9D7B9BDEE774}" srcOrd="1" destOrd="0" presId="urn:microsoft.com/office/officeart/2005/8/layout/hierarchy2"/>
    <dgm:cxn modelId="{80673430-E2D2-4CEB-9DB9-7B5207885116}" type="presOf" srcId="{F35EF92D-FB0B-4CD1-B2B6-503E804E0F49}" destId="{E66E8E37-2A53-47DC-9A6D-E2A5008A55D1}" srcOrd="1" destOrd="0" presId="urn:microsoft.com/office/officeart/2005/8/layout/hierarchy2"/>
    <dgm:cxn modelId="{12675CF0-B8F0-4CA5-822B-0430E1528521}" srcId="{B9B47E04-F9DF-4349-8C20-204A0A76D22F}" destId="{15FF0427-FB54-4367-844C-DE0597B0CE9B}" srcOrd="0" destOrd="0" parTransId="{89F5AFCD-E653-457D-9A18-8805894A7496}" sibTransId="{BB0C5CC0-6E62-436F-BABF-EC9BA1338C75}"/>
    <dgm:cxn modelId="{5732CE73-68D6-4DEE-8C92-B2EF8EB28943}" type="presOf" srcId="{C34FDA6F-5478-4A42-AEA5-3847A4BAE3E8}" destId="{E3D6C0C1-ADA7-4BC4-8CFA-8C1CB318DC0A}" srcOrd="0" destOrd="0" presId="urn:microsoft.com/office/officeart/2005/8/layout/hierarchy2"/>
    <dgm:cxn modelId="{6ABC283E-C5FF-4A36-B43D-FC2CD6AA8A7D}" type="presOf" srcId="{15FF0427-FB54-4367-844C-DE0597B0CE9B}" destId="{6DBC2950-7A2F-429D-894D-3DA57DB61D01}" srcOrd="0" destOrd="0" presId="urn:microsoft.com/office/officeart/2005/8/layout/hierarchy2"/>
    <dgm:cxn modelId="{FB361FC4-24D6-4EDB-BE6A-50E05FB52500}" srcId="{F4F1C625-485C-4E76-8B16-DF17ECF6CFFB}" destId="{EB647B28-7D2E-41A9-AD80-51EA86CF9D21}" srcOrd="1" destOrd="0" parTransId="{D88E9C0D-EF37-4E81-A54C-C769768F113F}" sibTransId="{07BAD716-B8CE-4D29-8FBA-B10B55F2B013}"/>
    <dgm:cxn modelId="{E7A43D4A-F7B0-4B47-8C88-40BBF2CCC50C}" type="presOf" srcId="{5D9609CA-BF51-4B8E-A7B7-C8DBD5556F35}" destId="{D4A69076-FB18-4EC0-A3F9-9DC5482188C4}" srcOrd="0" destOrd="0" presId="urn:microsoft.com/office/officeart/2005/8/layout/hierarchy2"/>
    <dgm:cxn modelId="{7A130D28-6753-449F-AF17-8561DF95B049}" type="presOf" srcId="{D88E9C0D-EF37-4E81-A54C-C769768F113F}" destId="{FEEDE4B0-CC14-47DC-BAA4-C05CD07EE010}" srcOrd="1" destOrd="0" presId="urn:microsoft.com/office/officeart/2005/8/layout/hierarchy2"/>
    <dgm:cxn modelId="{02A80962-5C62-4B7F-900D-0F6FE0A89BD9}" srcId="{15A42967-6F94-4AE3-8190-74EBF2F8751C}" destId="{B9B47E04-F9DF-4349-8C20-204A0A76D22F}" srcOrd="3" destOrd="0" parTransId="{B57A5CD8-B8CB-4186-8872-D3FFC1001C13}" sibTransId="{029BD231-2F46-4100-8CDC-E1CE2D48C451}"/>
    <dgm:cxn modelId="{05C3B835-D6BE-406D-AF6B-3F73F963EAF4}" type="presOf" srcId="{44655FA5-A47D-4FBD-B9FA-BEC7DC03B3A4}" destId="{CF1D9DF5-A4B8-4DE2-9657-AE28832C28E5}" srcOrd="0" destOrd="0" presId="urn:microsoft.com/office/officeart/2005/8/layout/hierarchy2"/>
    <dgm:cxn modelId="{5EF4A988-9162-4675-938D-F7F946F74698}" type="presOf" srcId="{AC5D96AA-6AC3-4E18-9A19-CF22D5728E46}" destId="{3116F2B1-2CA8-43CE-9BAC-C73415B9A33F}" srcOrd="0" destOrd="0" presId="urn:microsoft.com/office/officeart/2005/8/layout/hierarchy2"/>
    <dgm:cxn modelId="{1DF25841-54D9-4739-83F2-319DFD519A8A}" type="presOf" srcId="{01D13AEB-68C3-43C2-94E0-C7975D5CD460}" destId="{C26EE599-87FB-42B6-8037-02CFFF26D885}" srcOrd="0" destOrd="0" presId="urn:microsoft.com/office/officeart/2005/8/layout/hierarchy2"/>
    <dgm:cxn modelId="{A0C4AD5A-7D41-4F26-8740-FCE695EF0854}" type="presOf" srcId="{D88E9C0D-EF37-4E81-A54C-C769768F113F}" destId="{B09CB7A7-7138-4022-BF55-787721D9056C}" srcOrd="0" destOrd="0" presId="urn:microsoft.com/office/officeart/2005/8/layout/hierarchy2"/>
    <dgm:cxn modelId="{AFF07FEB-38F2-4C74-B9DA-9F281B7CB90E}" type="presOf" srcId="{01D13AEB-68C3-43C2-94E0-C7975D5CD460}" destId="{1DAC4BE4-BE6B-4E94-A463-1CF02A91CD82}" srcOrd="1" destOrd="0" presId="urn:microsoft.com/office/officeart/2005/8/layout/hierarchy2"/>
    <dgm:cxn modelId="{810B7AF8-9C53-4641-B724-6AE46BEE03FB}" srcId="{F4F1C625-485C-4E76-8B16-DF17ECF6CFFB}" destId="{3F04E340-D19A-4882-9333-B12919B4B012}" srcOrd="2" destOrd="0" parTransId="{C5D3CB42-20A3-48B5-994C-D86D9C05FD9F}" sibTransId="{946620B2-5806-47CC-828A-BD870579A3EB}"/>
    <dgm:cxn modelId="{BF2D9AC8-7BD7-4AD7-B08D-D39BE2A9DA6D}" type="presOf" srcId="{DA376089-5FA0-4C74-92D8-642299498D01}" destId="{336C6AB9-B907-4B0C-B360-1D89436182B7}" srcOrd="0" destOrd="0" presId="urn:microsoft.com/office/officeart/2005/8/layout/hierarchy2"/>
    <dgm:cxn modelId="{AF096A39-782B-4AC2-BAFD-15947BE86777}" type="presOf" srcId="{C359752A-2251-4D7A-93A0-DC33DE3F9E39}" destId="{1AA4C1D9-C8ED-4E41-AE4B-8B8C7D33F90D}" srcOrd="0" destOrd="0" presId="urn:microsoft.com/office/officeart/2005/8/layout/hierarchy2"/>
    <dgm:cxn modelId="{8E614B22-3D0C-4F6B-BE03-CEA9A18A754E}" type="presOf" srcId="{15A42967-6F94-4AE3-8190-74EBF2F8751C}" destId="{854C1ECE-3C02-47A2-92B9-A0037B527753}" srcOrd="0" destOrd="0" presId="urn:microsoft.com/office/officeart/2005/8/layout/hierarchy2"/>
    <dgm:cxn modelId="{541D5667-BE64-41C8-9E5F-1E693EF38A63}" srcId="{F4F1C625-485C-4E76-8B16-DF17ECF6CFFB}" destId="{1602E175-DE6B-4A06-8B9B-151D86AD7D31}" srcOrd="0" destOrd="0" parTransId="{CE977304-A6F9-4342-9A2D-70A5E5AD107D}" sibTransId="{80CFA250-0C27-46B1-B753-436DD425F459}"/>
    <dgm:cxn modelId="{78686650-7AC4-491B-B283-9BDB2B7E7707}" type="presOf" srcId="{C5D3CB42-20A3-48B5-994C-D86D9C05FD9F}" destId="{38B467D4-3891-4305-860C-48CCBA1BD486}" srcOrd="1" destOrd="0" presId="urn:microsoft.com/office/officeart/2005/8/layout/hierarchy2"/>
    <dgm:cxn modelId="{653B3004-E654-4467-A941-7DF77D385309}" type="presOf" srcId="{AC5D96AA-6AC3-4E18-9A19-CF22D5728E46}" destId="{E29D0413-CCDF-42D0-84EC-AE8BCD664710}" srcOrd="1" destOrd="0" presId="urn:microsoft.com/office/officeart/2005/8/layout/hierarchy2"/>
    <dgm:cxn modelId="{CEAE40EB-105F-487A-98D2-33DEE43AB9DD}" srcId="{6ECCE8B2-E9D0-4E00-A08A-73A91DBF3518}" destId="{571A7893-2970-4B85-94FE-3CD9143C6A63}" srcOrd="0" destOrd="0" parTransId="{44655FA5-A47D-4FBD-B9FA-BEC7DC03B3A4}" sibTransId="{8D8A7D15-3CA4-461B-8EE3-205576251C97}"/>
    <dgm:cxn modelId="{0490A7F9-AB7E-4397-BD26-C29237D5F7B0}" type="presOf" srcId="{44655FA5-A47D-4FBD-B9FA-BEC7DC03B3A4}" destId="{D697B6BE-EDE9-41C6-93E2-422F97F3D548}" srcOrd="1" destOrd="0" presId="urn:microsoft.com/office/officeart/2005/8/layout/hierarchy2"/>
    <dgm:cxn modelId="{D4EA8B09-923F-4AD2-865A-96D2EA890764}" srcId="{267527BC-355F-4DDC-9D4A-76ED9A18172D}" destId="{18431E01-CF40-4A4C-8690-A5E5B700FAA4}" srcOrd="2" destOrd="0" parTransId="{38E00B3B-AD90-437F-A2FF-244EBEA561A6}" sibTransId="{69B8E0AF-C2EA-4A1D-9BFD-8C93C3DE5540}"/>
    <dgm:cxn modelId="{62C46BAB-4097-4277-AF4B-9617C016EB59}" type="presOf" srcId="{5D9609CA-BF51-4B8E-A7B7-C8DBD5556F35}" destId="{4818BD30-AAA7-427B-94F5-771F939303F9}" srcOrd="1" destOrd="0" presId="urn:microsoft.com/office/officeart/2005/8/layout/hierarchy2"/>
    <dgm:cxn modelId="{C68D131D-4CC0-4146-BAB9-811972C8BD00}" type="presOf" srcId="{D45F9CE9-9EF8-4C7F-B614-910F16D024D5}" destId="{D83E42B2-A47C-4767-B38A-068DFA6627E9}" srcOrd="0" destOrd="0" presId="urn:microsoft.com/office/officeart/2005/8/layout/hierarchy2"/>
    <dgm:cxn modelId="{ECC22783-8ADF-481D-A7AE-844D60AECB13}" type="presOf" srcId="{449882BB-DA1D-4437-99AD-B72112F3C73D}" destId="{781B7BF8-D1AB-41D4-B0C9-7CA22D559747}" srcOrd="0" destOrd="0" presId="urn:microsoft.com/office/officeart/2005/8/layout/hierarchy2"/>
    <dgm:cxn modelId="{11271742-89E6-4F97-8769-B0A9DD0D9083}" srcId="{B9B47E04-F9DF-4349-8C20-204A0A76D22F}" destId="{15BF87BE-FFDA-4907-8451-1BAB6732D270}" srcOrd="1" destOrd="0" parTransId="{C34FDA6F-5478-4A42-AEA5-3847A4BAE3E8}" sibTransId="{31CEBA54-B03F-4D3E-AE34-DA341CDD69E0}"/>
    <dgm:cxn modelId="{2C613651-1627-4579-9738-55699D16F167}" type="presOf" srcId="{FBA87612-6AB0-41E1-B2AA-5C598D851C75}" destId="{607CE7EB-A2DD-42CC-9EB1-E05B586F4BEE}" srcOrd="1" destOrd="0" presId="urn:microsoft.com/office/officeart/2005/8/layout/hierarchy2"/>
    <dgm:cxn modelId="{10CA3B20-4432-41CA-9E49-023D63F8DB08}" type="presOf" srcId="{38E00B3B-AD90-437F-A2FF-244EBEA561A6}" destId="{D77352C9-7379-44EF-83CD-2402BCCBA2A0}" srcOrd="0" destOrd="0" presId="urn:microsoft.com/office/officeart/2005/8/layout/hierarchy2"/>
    <dgm:cxn modelId="{53EDFF0D-3766-4CEC-A377-FED7E21C8F60}" type="presOf" srcId="{EB647B28-7D2E-41A9-AD80-51EA86CF9D21}" destId="{C8689C0E-2710-45DB-883D-FAECEA794A87}" srcOrd="0" destOrd="0" presId="urn:microsoft.com/office/officeart/2005/8/layout/hierarchy2"/>
    <dgm:cxn modelId="{60E284DF-AD69-4B8D-8ADE-49D7E3B7F9B8}" type="presOf" srcId="{1602E175-DE6B-4A06-8B9B-151D86AD7D31}" destId="{AAD91E15-55A9-45EE-B32E-D41124E92446}" srcOrd="0" destOrd="0" presId="urn:microsoft.com/office/officeart/2005/8/layout/hierarchy2"/>
    <dgm:cxn modelId="{6E700717-43F6-4D47-88A9-F011B048FE86}" type="presOf" srcId="{C83D7A17-AEAE-4559-9E62-F60B1A13D265}" destId="{8F62DA4E-FBB3-4AD9-96E4-B7D39209A94A}" srcOrd="0" destOrd="0" presId="urn:microsoft.com/office/officeart/2005/8/layout/hierarchy2"/>
    <dgm:cxn modelId="{A09451A5-96DD-4287-9734-582968145FB7}" type="presOf" srcId="{CE977304-A6F9-4342-9A2D-70A5E5AD107D}" destId="{A4FE13C8-80E2-41F3-8773-353A213BD28F}" srcOrd="1" destOrd="0" presId="urn:microsoft.com/office/officeart/2005/8/layout/hierarchy2"/>
    <dgm:cxn modelId="{9BFCEF39-8982-4DFE-8C1E-02159E61E798}" type="presOf" srcId="{F35EF92D-FB0B-4CD1-B2B6-503E804E0F49}" destId="{785B3FA3-4015-4887-89C5-9D25FCA8C0CD}" srcOrd="0" destOrd="0" presId="urn:microsoft.com/office/officeart/2005/8/layout/hierarchy2"/>
    <dgm:cxn modelId="{7D08CAC2-5824-42A9-9441-2E912C7AA8BF}" type="presOf" srcId="{6385E6AA-5E4A-4CAF-847C-2D7FD1C50289}" destId="{F02873C1-7819-4756-B851-9A765EAAEB74}" srcOrd="0" destOrd="0" presId="urn:microsoft.com/office/officeart/2005/8/layout/hierarchy2"/>
    <dgm:cxn modelId="{BCE4EA29-7014-4C47-A1E0-D646FD167E52}" type="presOf" srcId="{267527BC-355F-4DDC-9D4A-76ED9A18172D}" destId="{80EEE38E-FCE2-4EE0-965C-D6E9A490CC33}" srcOrd="0" destOrd="0" presId="urn:microsoft.com/office/officeart/2005/8/layout/hierarchy2"/>
    <dgm:cxn modelId="{0EBB3307-C7B7-4CE6-9535-AB824EF0E588}" type="presOf" srcId="{89F5AFCD-E653-457D-9A18-8805894A7496}" destId="{4E26E669-350F-483F-AB3B-A145AE524E34}" srcOrd="1" destOrd="0" presId="urn:microsoft.com/office/officeart/2005/8/layout/hierarchy2"/>
    <dgm:cxn modelId="{CA8EE3F1-567E-4F44-825C-F55ACF231C60}" type="presOf" srcId="{571A7893-2970-4B85-94FE-3CD9143C6A63}" destId="{4B3FE610-A4B1-4C1B-A2F9-68525C52ADA4}" srcOrd="0" destOrd="0" presId="urn:microsoft.com/office/officeart/2005/8/layout/hierarchy2"/>
    <dgm:cxn modelId="{61E01F92-4EE6-497E-8CBD-E01F1A27B170}" srcId="{267527BC-355F-4DDC-9D4A-76ED9A18172D}" destId="{DA376089-5FA0-4C74-92D8-642299498D01}" srcOrd="1" destOrd="0" parTransId="{F35EF92D-FB0B-4CD1-B2B6-503E804E0F49}" sibTransId="{2A10F2B6-9974-4B7E-8D08-BBF07751B449}"/>
    <dgm:cxn modelId="{C0465532-59F0-49FD-A7F7-43B6EA22757E}" type="presOf" srcId="{18431E01-CF40-4A4C-8690-A5E5B700FAA4}" destId="{F0E4B5F4-B13A-4AFA-ADB1-2FE3D561A3D3}" srcOrd="0" destOrd="0" presId="urn:microsoft.com/office/officeart/2005/8/layout/hierarchy2"/>
    <dgm:cxn modelId="{28C8E6F7-0DE0-4876-9276-0EF3C8021A72}" type="presOf" srcId="{B57A5CD8-B8CB-4186-8872-D3FFC1001C13}" destId="{C95420B5-8E45-4FE7-B01E-05563C5D1D74}" srcOrd="0" destOrd="0" presId="urn:microsoft.com/office/officeart/2005/8/layout/hierarchy2"/>
    <dgm:cxn modelId="{D77FB0CC-CFA7-4A31-AD77-57221506E9BE}" type="presOf" srcId="{B9B47E04-F9DF-4349-8C20-204A0A76D22F}" destId="{768D5B10-B5F9-43CB-AF10-433FF6F1F21B}" srcOrd="0" destOrd="0" presId="urn:microsoft.com/office/officeart/2005/8/layout/hierarchy2"/>
    <dgm:cxn modelId="{05B2A3B7-A6A4-47F9-A3C3-1C06272FF506}" type="presOf" srcId="{8FD8DE7A-FA3E-4AA1-8A58-FE29B6FBE2AE}" destId="{B9053EC2-BD98-4FA4-89BF-1F173075D16F}" srcOrd="1" destOrd="0" presId="urn:microsoft.com/office/officeart/2005/8/layout/hierarchy2"/>
    <dgm:cxn modelId="{49A4A496-1216-4DB9-9E2B-66638E133268}" type="presOf" srcId="{C359752A-2251-4D7A-93A0-DC33DE3F9E39}" destId="{ECFFF2A9-9345-4FDC-8529-A7527C581C9A}" srcOrd="1" destOrd="0" presId="urn:microsoft.com/office/officeart/2005/8/layout/hierarchy2"/>
    <dgm:cxn modelId="{E7CB9D26-EEFC-485E-800C-EA1583560FB7}" type="presOf" srcId="{B57A5CD8-B8CB-4186-8872-D3FFC1001C13}" destId="{8CE5AFA6-58B3-4AC7-95BC-7B051EECFC3A}" srcOrd="1" destOrd="0" presId="urn:microsoft.com/office/officeart/2005/8/layout/hierarchy2"/>
    <dgm:cxn modelId="{FD363AFA-FFA2-4984-8A98-12A05896E5FF}" type="presOf" srcId="{6ECCE8B2-E9D0-4E00-A08A-73A91DBF3518}" destId="{2F34BE51-0F43-4C02-943B-B3144F279815}" srcOrd="0" destOrd="0" presId="urn:microsoft.com/office/officeart/2005/8/layout/hierarchy2"/>
    <dgm:cxn modelId="{860CF4C6-9742-434B-91AA-B62B6C226773}" type="presParOf" srcId="{781B7BF8-D1AB-41D4-B0C9-7CA22D559747}" destId="{04C6B5AC-76F6-47E7-8979-24A2F75CBDD5}" srcOrd="0" destOrd="0" presId="urn:microsoft.com/office/officeart/2005/8/layout/hierarchy2"/>
    <dgm:cxn modelId="{9590E6B4-903F-4D19-A703-3E1C11420F1F}" type="presParOf" srcId="{04C6B5AC-76F6-47E7-8979-24A2F75CBDD5}" destId="{854C1ECE-3C02-47A2-92B9-A0037B527753}" srcOrd="0" destOrd="0" presId="urn:microsoft.com/office/officeart/2005/8/layout/hierarchy2"/>
    <dgm:cxn modelId="{1C923069-F08E-4E35-B261-153030637967}" type="presParOf" srcId="{04C6B5AC-76F6-47E7-8979-24A2F75CBDD5}" destId="{CB68BF9C-7AA8-46A1-98EE-55E85712CEA3}" srcOrd="1" destOrd="0" presId="urn:microsoft.com/office/officeart/2005/8/layout/hierarchy2"/>
    <dgm:cxn modelId="{0A679BD2-D892-489C-A375-DFF59035D747}" type="presParOf" srcId="{CB68BF9C-7AA8-46A1-98EE-55E85712CEA3}" destId="{2011F024-422F-4362-9E08-5678B5C15609}" srcOrd="0" destOrd="0" presId="urn:microsoft.com/office/officeart/2005/8/layout/hierarchy2"/>
    <dgm:cxn modelId="{21F346C7-2D29-4B47-9351-E7D3B6BF4468}" type="presParOf" srcId="{2011F024-422F-4362-9E08-5678B5C15609}" destId="{44FCC60C-A692-463C-90CE-9D7B9BDEE774}" srcOrd="0" destOrd="0" presId="urn:microsoft.com/office/officeart/2005/8/layout/hierarchy2"/>
    <dgm:cxn modelId="{F068385F-905D-46AD-812C-78A0455B5AAF}" type="presParOf" srcId="{CB68BF9C-7AA8-46A1-98EE-55E85712CEA3}" destId="{BC953286-74FF-4A19-873B-94EEFB48AEEC}" srcOrd="1" destOrd="0" presId="urn:microsoft.com/office/officeart/2005/8/layout/hierarchy2"/>
    <dgm:cxn modelId="{8E857A79-8BC5-40FF-AD2C-4F62FFF2EDC9}" type="presParOf" srcId="{BC953286-74FF-4A19-873B-94EEFB48AEEC}" destId="{2F34BE51-0F43-4C02-943B-B3144F279815}" srcOrd="0" destOrd="0" presId="urn:microsoft.com/office/officeart/2005/8/layout/hierarchy2"/>
    <dgm:cxn modelId="{4DF48A03-96E3-4750-AE22-DB98070E3ACA}" type="presParOf" srcId="{BC953286-74FF-4A19-873B-94EEFB48AEEC}" destId="{5EC47C90-0F73-4ABD-BECA-85CB8DC37C99}" srcOrd="1" destOrd="0" presId="urn:microsoft.com/office/officeart/2005/8/layout/hierarchy2"/>
    <dgm:cxn modelId="{BF6D0676-AF0E-4673-BDF5-86ECB735C702}" type="presParOf" srcId="{5EC47C90-0F73-4ABD-BECA-85CB8DC37C99}" destId="{CF1D9DF5-A4B8-4DE2-9657-AE28832C28E5}" srcOrd="0" destOrd="0" presId="urn:microsoft.com/office/officeart/2005/8/layout/hierarchy2"/>
    <dgm:cxn modelId="{47270F19-D4A2-4C0E-8C2B-1DA36FA85557}" type="presParOf" srcId="{CF1D9DF5-A4B8-4DE2-9657-AE28832C28E5}" destId="{D697B6BE-EDE9-41C6-93E2-422F97F3D548}" srcOrd="0" destOrd="0" presId="urn:microsoft.com/office/officeart/2005/8/layout/hierarchy2"/>
    <dgm:cxn modelId="{2C854FEE-1B05-4725-889A-211E0746BA38}" type="presParOf" srcId="{5EC47C90-0F73-4ABD-BECA-85CB8DC37C99}" destId="{7E3C3542-C9FC-4E4A-B43A-D54F5CFC4BBB}" srcOrd="1" destOrd="0" presId="urn:microsoft.com/office/officeart/2005/8/layout/hierarchy2"/>
    <dgm:cxn modelId="{2125CE9E-4BD1-4C0D-B922-665CE14483AB}" type="presParOf" srcId="{7E3C3542-C9FC-4E4A-B43A-D54F5CFC4BBB}" destId="{4B3FE610-A4B1-4C1B-A2F9-68525C52ADA4}" srcOrd="0" destOrd="0" presId="urn:microsoft.com/office/officeart/2005/8/layout/hierarchy2"/>
    <dgm:cxn modelId="{51855621-B3E3-4D60-AF7D-766A102F7889}" type="presParOf" srcId="{7E3C3542-C9FC-4E4A-B43A-D54F5CFC4BBB}" destId="{D4940A81-62BE-417C-9022-EB3B0FC72D14}" srcOrd="1" destOrd="0" presId="urn:microsoft.com/office/officeart/2005/8/layout/hierarchy2"/>
    <dgm:cxn modelId="{0C04D3FD-6EBB-4A25-9B7C-59011A2908F7}" type="presParOf" srcId="{5EC47C90-0F73-4ABD-BECA-85CB8DC37C99}" destId="{3116F2B1-2CA8-43CE-9BAC-C73415B9A33F}" srcOrd="2" destOrd="0" presId="urn:microsoft.com/office/officeart/2005/8/layout/hierarchy2"/>
    <dgm:cxn modelId="{6D4DD095-FF9D-4E67-A7CC-F5CCE1B9F27F}" type="presParOf" srcId="{3116F2B1-2CA8-43CE-9BAC-C73415B9A33F}" destId="{E29D0413-CCDF-42D0-84EC-AE8BCD664710}" srcOrd="0" destOrd="0" presId="urn:microsoft.com/office/officeart/2005/8/layout/hierarchy2"/>
    <dgm:cxn modelId="{894D7BC1-A2BE-4A50-9C93-01D2282FBA0D}" type="presParOf" srcId="{5EC47C90-0F73-4ABD-BECA-85CB8DC37C99}" destId="{2F056401-44FB-4EEF-8D27-1B0173FF57D1}" srcOrd="3" destOrd="0" presId="urn:microsoft.com/office/officeart/2005/8/layout/hierarchy2"/>
    <dgm:cxn modelId="{F34F7EEF-B93C-42A6-83B3-0353D48CEEC5}" type="presParOf" srcId="{2F056401-44FB-4EEF-8D27-1B0173FF57D1}" destId="{F02873C1-7819-4756-B851-9A765EAAEB74}" srcOrd="0" destOrd="0" presId="urn:microsoft.com/office/officeart/2005/8/layout/hierarchy2"/>
    <dgm:cxn modelId="{32364EAD-007C-48E7-84D9-DBDC8CBDD45C}" type="presParOf" srcId="{2F056401-44FB-4EEF-8D27-1B0173FF57D1}" destId="{C2DB8539-CDF2-4CCE-BABC-97C1B7C393CC}" srcOrd="1" destOrd="0" presId="urn:microsoft.com/office/officeart/2005/8/layout/hierarchy2"/>
    <dgm:cxn modelId="{2BAF6FC9-D61C-48E2-9CA2-6EEA3CD5D266}" type="presParOf" srcId="{5EC47C90-0F73-4ABD-BECA-85CB8DC37C99}" destId="{C26EE599-87FB-42B6-8037-02CFFF26D885}" srcOrd="4" destOrd="0" presId="urn:microsoft.com/office/officeart/2005/8/layout/hierarchy2"/>
    <dgm:cxn modelId="{734691F9-A465-4977-8A35-1CB8DB3FA08A}" type="presParOf" srcId="{C26EE599-87FB-42B6-8037-02CFFF26D885}" destId="{1DAC4BE4-BE6B-4E94-A463-1CF02A91CD82}" srcOrd="0" destOrd="0" presId="urn:microsoft.com/office/officeart/2005/8/layout/hierarchy2"/>
    <dgm:cxn modelId="{9CC74589-3B91-411C-A2D8-6E71156DD099}" type="presParOf" srcId="{5EC47C90-0F73-4ABD-BECA-85CB8DC37C99}" destId="{64EB8639-13A1-41B7-A82A-502AC25BAD8C}" srcOrd="5" destOrd="0" presId="urn:microsoft.com/office/officeart/2005/8/layout/hierarchy2"/>
    <dgm:cxn modelId="{885EAE0D-6885-43EB-B8A2-FFF5C1E83C50}" type="presParOf" srcId="{64EB8639-13A1-41B7-A82A-502AC25BAD8C}" destId="{D83E42B2-A47C-4767-B38A-068DFA6627E9}" srcOrd="0" destOrd="0" presId="urn:microsoft.com/office/officeart/2005/8/layout/hierarchy2"/>
    <dgm:cxn modelId="{8092FFA3-8B54-43AB-B916-2A96F3DA56DC}" type="presParOf" srcId="{64EB8639-13A1-41B7-A82A-502AC25BAD8C}" destId="{061132B9-7B69-4F86-94C0-62813231389E}" srcOrd="1" destOrd="0" presId="urn:microsoft.com/office/officeart/2005/8/layout/hierarchy2"/>
    <dgm:cxn modelId="{EE44FA12-6800-430D-BAF5-ECB230DEC5B7}" type="presParOf" srcId="{CB68BF9C-7AA8-46A1-98EE-55E85712CEA3}" destId="{FB2D1750-7C19-4A29-ACB7-E7B01D82BCDC}" srcOrd="2" destOrd="0" presId="urn:microsoft.com/office/officeart/2005/8/layout/hierarchy2"/>
    <dgm:cxn modelId="{1FF0D7F7-D4BD-48D7-BC72-F165EE6DEE7A}" type="presParOf" srcId="{FB2D1750-7C19-4A29-ACB7-E7B01D82BCDC}" destId="{607CE7EB-A2DD-42CC-9EB1-E05B586F4BEE}" srcOrd="0" destOrd="0" presId="urn:microsoft.com/office/officeart/2005/8/layout/hierarchy2"/>
    <dgm:cxn modelId="{54A4F92D-4726-4A9F-AA12-68507590459B}" type="presParOf" srcId="{CB68BF9C-7AA8-46A1-98EE-55E85712CEA3}" destId="{2FB7E4EF-4407-4FC5-B680-6CFD3BF7E42D}" srcOrd="3" destOrd="0" presId="urn:microsoft.com/office/officeart/2005/8/layout/hierarchy2"/>
    <dgm:cxn modelId="{39EB746F-5871-4BCC-9C1F-5EE7C95C3AFE}" type="presParOf" srcId="{2FB7E4EF-4407-4FC5-B680-6CFD3BF7E42D}" destId="{7EDDDAC5-6FDB-4591-B62A-197399D5886C}" srcOrd="0" destOrd="0" presId="urn:microsoft.com/office/officeart/2005/8/layout/hierarchy2"/>
    <dgm:cxn modelId="{384C71B0-6F5A-41B4-B6F5-E2B9E3A88025}" type="presParOf" srcId="{2FB7E4EF-4407-4FC5-B680-6CFD3BF7E42D}" destId="{B6FDF4E5-27FE-4856-94AC-0D2B49B244C1}" srcOrd="1" destOrd="0" presId="urn:microsoft.com/office/officeart/2005/8/layout/hierarchy2"/>
    <dgm:cxn modelId="{65B06F14-64D8-40D1-A75D-9A531391B560}" type="presParOf" srcId="{B6FDF4E5-27FE-4856-94AC-0D2B49B244C1}" destId="{B7C2FCAD-83F9-4753-8384-172C6118201C}" srcOrd="0" destOrd="0" presId="urn:microsoft.com/office/officeart/2005/8/layout/hierarchy2"/>
    <dgm:cxn modelId="{8E6AA62E-7017-44B1-A244-504665D0EA61}" type="presParOf" srcId="{B7C2FCAD-83F9-4753-8384-172C6118201C}" destId="{A4FE13C8-80E2-41F3-8773-353A213BD28F}" srcOrd="0" destOrd="0" presId="urn:microsoft.com/office/officeart/2005/8/layout/hierarchy2"/>
    <dgm:cxn modelId="{D6B5575C-5B8D-44AE-BD1F-CF213D92DFA5}" type="presParOf" srcId="{B6FDF4E5-27FE-4856-94AC-0D2B49B244C1}" destId="{2AB3D951-FA6B-4608-88A8-8022D6DBD8B1}" srcOrd="1" destOrd="0" presId="urn:microsoft.com/office/officeart/2005/8/layout/hierarchy2"/>
    <dgm:cxn modelId="{EC1C81E3-ABBC-4D9D-BD22-A2A45DF8B641}" type="presParOf" srcId="{2AB3D951-FA6B-4608-88A8-8022D6DBD8B1}" destId="{AAD91E15-55A9-45EE-B32E-D41124E92446}" srcOrd="0" destOrd="0" presId="urn:microsoft.com/office/officeart/2005/8/layout/hierarchy2"/>
    <dgm:cxn modelId="{0AEDF005-8435-4A36-B325-3E85D9F7F649}" type="presParOf" srcId="{2AB3D951-FA6B-4608-88A8-8022D6DBD8B1}" destId="{59193BCF-5FAE-41EE-AFC3-E5FC046327F6}" srcOrd="1" destOrd="0" presId="urn:microsoft.com/office/officeart/2005/8/layout/hierarchy2"/>
    <dgm:cxn modelId="{A1537336-AE51-46CA-B71B-03AB578B0AA0}" type="presParOf" srcId="{B6FDF4E5-27FE-4856-94AC-0D2B49B244C1}" destId="{B09CB7A7-7138-4022-BF55-787721D9056C}" srcOrd="2" destOrd="0" presId="urn:microsoft.com/office/officeart/2005/8/layout/hierarchy2"/>
    <dgm:cxn modelId="{678EE962-5046-4684-96B9-65AE07E5A97D}" type="presParOf" srcId="{B09CB7A7-7138-4022-BF55-787721D9056C}" destId="{FEEDE4B0-CC14-47DC-BAA4-C05CD07EE010}" srcOrd="0" destOrd="0" presId="urn:microsoft.com/office/officeart/2005/8/layout/hierarchy2"/>
    <dgm:cxn modelId="{5195AFCE-588A-4ED5-A8DB-7A5BF1CE338B}" type="presParOf" srcId="{B6FDF4E5-27FE-4856-94AC-0D2B49B244C1}" destId="{31D4E62C-BAA4-4A66-8587-ADB599063375}" srcOrd="3" destOrd="0" presId="urn:microsoft.com/office/officeart/2005/8/layout/hierarchy2"/>
    <dgm:cxn modelId="{FE3A0CEB-C64E-409B-BD9F-1031C0411358}" type="presParOf" srcId="{31D4E62C-BAA4-4A66-8587-ADB599063375}" destId="{C8689C0E-2710-45DB-883D-FAECEA794A87}" srcOrd="0" destOrd="0" presId="urn:microsoft.com/office/officeart/2005/8/layout/hierarchy2"/>
    <dgm:cxn modelId="{96DF4553-567C-4755-8B6A-F14E542E688A}" type="presParOf" srcId="{31D4E62C-BAA4-4A66-8587-ADB599063375}" destId="{4C4966C9-2387-4CF2-A752-866107D180E6}" srcOrd="1" destOrd="0" presId="urn:microsoft.com/office/officeart/2005/8/layout/hierarchy2"/>
    <dgm:cxn modelId="{2025D39F-A194-4D65-B4AA-4886CE74B0D0}" type="presParOf" srcId="{B6FDF4E5-27FE-4856-94AC-0D2B49B244C1}" destId="{ED09B03B-7B84-4F44-869F-7C762706BF05}" srcOrd="4" destOrd="0" presId="urn:microsoft.com/office/officeart/2005/8/layout/hierarchy2"/>
    <dgm:cxn modelId="{036BA021-A597-4551-B0C6-67CAB9123D57}" type="presParOf" srcId="{ED09B03B-7B84-4F44-869F-7C762706BF05}" destId="{38B467D4-3891-4305-860C-48CCBA1BD486}" srcOrd="0" destOrd="0" presId="urn:microsoft.com/office/officeart/2005/8/layout/hierarchy2"/>
    <dgm:cxn modelId="{6B4D16C3-6C3C-4BF2-A420-2A175E04A714}" type="presParOf" srcId="{B6FDF4E5-27FE-4856-94AC-0D2B49B244C1}" destId="{73CCDC48-CDAA-4E25-8E89-65A161636221}" srcOrd="5" destOrd="0" presId="urn:microsoft.com/office/officeart/2005/8/layout/hierarchy2"/>
    <dgm:cxn modelId="{E8BCB818-EE91-47BE-826D-5143D583F80A}" type="presParOf" srcId="{73CCDC48-CDAA-4E25-8E89-65A161636221}" destId="{BB592EFB-14D6-45C6-A839-0CA1D57AC825}" srcOrd="0" destOrd="0" presId="urn:microsoft.com/office/officeart/2005/8/layout/hierarchy2"/>
    <dgm:cxn modelId="{1B27339E-BBD6-477D-B979-E5C00F3B611F}" type="presParOf" srcId="{73CCDC48-CDAA-4E25-8E89-65A161636221}" destId="{2C57BA9C-8AFE-487B-A29F-EE82F8CDFF63}" srcOrd="1" destOrd="0" presId="urn:microsoft.com/office/officeart/2005/8/layout/hierarchy2"/>
    <dgm:cxn modelId="{0C26FBA2-C6A2-481E-B8C8-023D26623AC4}" type="presParOf" srcId="{CB68BF9C-7AA8-46A1-98EE-55E85712CEA3}" destId="{199745F1-3B97-4EE8-ADB8-C3311A00B3D0}" srcOrd="4" destOrd="0" presId="urn:microsoft.com/office/officeart/2005/8/layout/hierarchy2"/>
    <dgm:cxn modelId="{F8557A7B-4BC7-43E3-9679-7D77F5F6ED47}" type="presParOf" srcId="{199745F1-3B97-4EE8-ADB8-C3311A00B3D0}" destId="{B9053EC2-BD98-4FA4-89BF-1F173075D16F}" srcOrd="0" destOrd="0" presId="urn:microsoft.com/office/officeart/2005/8/layout/hierarchy2"/>
    <dgm:cxn modelId="{F45918BD-0AED-4FBA-881C-5E8A76446804}" type="presParOf" srcId="{CB68BF9C-7AA8-46A1-98EE-55E85712CEA3}" destId="{12E80BFB-80D9-4CD3-8957-64E8023EA389}" srcOrd="5" destOrd="0" presId="urn:microsoft.com/office/officeart/2005/8/layout/hierarchy2"/>
    <dgm:cxn modelId="{C6864A63-A19E-4795-8F0F-546FFD2D8DC6}" type="presParOf" srcId="{12E80BFB-80D9-4CD3-8957-64E8023EA389}" destId="{80EEE38E-FCE2-4EE0-965C-D6E9A490CC33}" srcOrd="0" destOrd="0" presId="urn:microsoft.com/office/officeart/2005/8/layout/hierarchy2"/>
    <dgm:cxn modelId="{549B0E5F-C524-4D8D-AF76-57C7A8B32BFF}" type="presParOf" srcId="{12E80BFB-80D9-4CD3-8957-64E8023EA389}" destId="{7B232C42-7B69-4BA3-A4A4-8107539BE53E}" srcOrd="1" destOrd="0" presId="urn:microsoft.com/office/officeart/2005/8/layout/hierarchy2"/>
    <dgm:cxn modelId="{F40F24FC-EB62-42BF-90EE-EBB3B78557CE}" type="presParOf" srcId="{7B232C42-7B69-4BA3-A4A4-8107539BE53E}" destId="{1AA4C1D9-C8ED-4E41-AE4B-8B8C7D33F90D}" srcOrd="0" destOrd="0" presId="urn:microsoft.com/office/officeart/2005/8/layout/hierarchy2"/>
    <dgm:cxn modelId="{A63D91C6-B279-450F-A38B-71822F9EAD3C}" type="presParOf" srcId="{1AA4C1D9-C8ED-4E41-AE4B-8B8C7D33F90D}" destId="{ECFFF2A9-9345-4FDC-8529-A7527C581C9A}" srcOrd="0" destOrd="0" presId="urn:microsoft.com/office/officeart/2005/8/layout/hierarchy2"/>
    <dgm:cxn modelId="{FC789825-1975-4811-9F39-FCC3D9EEE999}" type="presParOf" srcId="{7B232C42-7B69-4BA3-A4A4-8107539BE53E}" destId="{F4FD64F0-56A9-4951-B058-5E7B7DCCA6C2}" srcOrd="1" destOrd="0" presId="urn:microsoft.com/office/officeart/2005/8/layout/hierarchy2"/>
    <dgm:cxn modelId="{1F0539A1-AA36-401E-AF8B-76646444AD14}" type="presParOf" srcId="{F4FD64F0-56A9-4951-B058-5E7B7DCCA6C2}" destId="{474CB3AA-084E-406F-8F7F-8BD746F14A05}" srcOrd="0" destOrd="0" presId="urn:microsoft.com/office/officeart/2005/8/layout/hierarchy2"/>
    <dgm:cxn modelId="{5F0784C0-47EE-4EE6-AA3B-13151FC853A1}" type="presParOf" srcId="{F4FD64F0-56A9-4951-B058-5E7B7DCCA6C2}" destId="{B959654B-D6C1-4D0A-B1F2-EB878619AA36}" srcOrd="1" destOrd="0" presId="urn:microsoft.com/office/officeart/2005/8/layout/hierarchy2"/>
    <dgm:cxn modelId="{B8A4FC01-0887-4417-8C05-BD7F28813FE5}" type="presParOf" srcId="{7B232C42-7B69-4BA3-A4A4-8107539BE53E}" destId="{785B3FA3-4015-4887-89C5-9D25FCA8C0CD}" srcOrd="2" destOrd="0" presId="urn:microsoft.com/office/officeart/2005/8/layout/hierarchy2"/>
    <dgm:cxn modelId="{01EC41A7-2C11-4D46-A872-94B1A42CDED7}" type="presParOf" srcId="{785B3FA3-4015-4887-89C5-9D25FCA8C0CD}" destId="{E66E8E37-2A53-47DC-9A6D-E2A5008A55D1}" srcOrd="0" destOrd="0" presId="urn:microsoft.com/office/officeart/2005/8/layout/hierarchy2"/>
    <dgm:cxn modelId="{83948B66-6064-47CF-83C7-FDED72825492}" type="presParOf" srcId="{7B232C42-7B69-4BA3-A4A4-8107539BE53E}" destId="{2223BF3B-D3C4-4352-BA03-B2A1407AEF56}" srcOrd="3" destOrd="0" presId="urn:microsoft.com/office/officeart/2005/8/layout/hierarchy2"/>
    <dgm:cxn modelId="{AC5D9C48-0915-4721-AEE9-FE5A394EBFC1}" type="presParOf" srcId="{2223BF3B-D3C4-4352-BA03-B2A1407AEF56}" destId="{336C6AB9-B907-4B0C-B360-1D89436182B7}" srcOrd="0" destOrd="0" presId="urn:microsoft.com/office/officeart/2005/8/layout/hierarchy2"/>
    <dgm:cxn modelId="{89D71AB3-E590-4573-9BCA-DABB057D4887}" type="presParOf" srcId="{2223BF3B-D3C4-4352-BA03-B2A1407AEF56}" destId="{C672BFD9-88A7-4689-B8A6-659E8AB66D97}" srcOrd="1" destOrd="0" presId="urn:microsoft.com/office/officeart/2005/8/layout/hierarchy2"/>
    <dgm:cxn modelId="{F59AC3DE-2033-4FD4-B224-82E059876375}" type="presParOf" srcId="{7B232C42-7B69-4BA3-A4A4-8107539BE53E}" destId="{D77352C9-7379-44EF-83CD-2402BCCBA2A0}" srcOrd="4" destOrd="0" presId="urn:microsoft.com/office/officeart/2005/8/layout/hierarchy2"/>
    <dgm:cxn modelId="{7BD210A6-08D7-4311-9A4E-4E1E2E6132D2}" type="presParOf" srcId="{D77352C9-7379-44EF-83CD-2402BCCBA2A0}" destId="{728F870B-180D-4D66-A6B2-0E72D9C9AE26}" srcOrd="0" destOrd="0" presId="urn:microsoft.com/office/officeart/2005/8/layout/hierarchy2"/>
    <dgm:cxn modelId="{8FC772D2-5E6E-43E9-BE2F-AA698F859B90}" type="presParOf" srcId="{7B232C42-7B69-4BA3-A4A4-8107539BE53E}" destId="{23D133CE-1AA7-4FE9-80D5-FBA49A83976A}" srcOrd="5" destOrd="0" presId="urn:microsoft.com/office/officeart/2005/8/layout/hierarchy2"/>
    <dgm:cxn modelId="{FDB1FA56-EF5B-4C60-B826-D61737FA45BE}" type="presParOf" srcId="{23D133CE-1AA7-4FE9-80D5-FBA49A83976A}" destId="{F0E4B5F4-B13A-4AFA-ADB1-2FE3D561A3D3}" srcOrd="0" destOrd="0" presId="urn:microsoft.com/office/officeart/2005/8/layout/hierarchy2"/>
    <dgm:cxn modelId="{5715B1CE-E524-48C6-9FFA-D3570B196B3C}" type="presParOf" srcId="{23D133CE-1AA7-4FE9-80D5-FBA49A83976A}" destId="{DB40BD69-F8A5-469A-8D12-E515308774EF}" srcOrd="1" destOrd="0" presId="urn:microsoft.com/office/officeart/2005/8/layout/hierarchy2"/>
    <dgm:cxn modelId="{7D67CF7A-9236-41DC-B982-C8305410D972}" type="presParOf" srcId="{CB68BF9C-7AA8-46A1-98EE-55E85712CEA3}" destId="{C95420B5-8E45-4FE7-B01E-05563C5D1D74}" srcOrd="6" destOrd="0" presId="urn:microsoft.com/office/officeart/2005/8/layout/hierarchy2"/>
    <dgm:cxn modelId="{89B54A1C-5E4D-4268-8C5D-CCA7018FAA6D}" type="presParOf" srcId="{C95420B5-8E45-4FE7-B01E-05563C5D1D74}" destId="{8CE5AFA6-58B3-4AC7-95BC-7B051EECFC3A}" srcOrd="0" destOrd="0" presId="urn:microsoft.com/office/officeart/2005/8/layout/hierarchy2"/>
    <dgm:cxn modelId="{F581366D-85FF-4703-A92C-9FF3055BF5B7}" type="presParOf" srcId="{CB68BF9C-7AA8-46A1-98EE-55E85712CEA3}" destId="{2B5CA9A3-E578-49C7-9707-057E1CAF6A30}" srcOrd="7" destOrd="0" presId="urn:microsoft.com/office/officeart/2005/8/layout/hierarchy2"/>
    <dgm:cxn modelId="{9564886C-4A0C-4D1F-B117-5A53CC6954FE}" type="presParOf" srcId="{2B5CA9A3-E578-49C7-9707-057E1CAF6A30}" destId="{768D5B10-B5F9-43CB-AF10-433FF6F1F21B}" srcOrd="0" destOrd="0" presId="urn:microsoft.com/office/officeart/2005/8/layout/hierarchy2"/>
    <dgm:cxn modelId="{078F0D2C-829A-4838-B7D6-4BDA2099A326}" type="presParOf" srcId="{2B5CA9A3-E578-49C7-9707-057E1CAF6A30}" destId="{C5580108-F6E4-48A6-B647-A4BF69FAC371}" srcOrd="1" destOrd="0" presId="urn:microsoft.com/office/officeart/2005/8/layout/hierarchy2"/>
    <dgm:cxn modelId="{970121E8-E296-48E8-8300-BE39F1D58191}" type="presParOf" srcId="{C5580108-F6E4-48A6-B647-A4BF69FAC371}" destId="{AD991062-4329-4C8F-B38E-407185865672}" srcOrd="0" destOrd="0" presId="urn:microsoft.com/office/officeart/2005/8/layout/hierarchy2"/>
    <dgm:cxn modelId="{84AC6063-FB6C-49AF-9CB6-177FBA2B7823}" type="presParOf" srcId="{AD991062-4329-4C8F-B38E-407185865672}" destId="{4E26E669-350F-483F-AB3B-A145AE524E34}" srcOrd="0" destOrd="0" presId="urn:microsoft.com/office/officeart/2005/8/layout/hierarchy2"/>
    <dgm:cxn modelId="{82781954-EBC8-411D-9777-E1ABBCCAF471}" type="presParOf" srcId="{C5580108-F6E4-48A6-B647-A4BF69FAC371}" destId="{B1CEAAC4-787B-47EC-A74C-6CD0FC201A91}" srcOrd="1" destOrd="0" presId="urn:microsoft.com/office/officeart/2005/8/layout/hierarchy2"/>
    <dgm:cxn modelId="{1AF4567E-BE85-4B4C-91E5-0DA005F2F606}" type="presParOf" srcId="{B1CEAAC4-787B-47EC-A74C-6CD0FC201A91}" destId="{6DBC2950-7A2F-429D-894D-3DA57DB61D01}" srcOrd="0" destOrd="0" presId="urn:microsoft.com/office/officeart/2005/8/layout/hierarchy2"/>
    <dgm:cxn modelId="{64E1A53D-21DD-46D0-829A-47AE322AFB62}" type="presParOf" srcId="{B1CEAAC4-787B-47EC-A74C-6CD0FC201A91}" destId="{C64EDA60-273E-48DA-9746-07B6A0D2BEC1}" srcOrd="1" destOrd="0" presId="urn:microsoft.com/office/officeart/2005/8/layout/hierarchy2"/>
    <dgm:cxn modelId="{F467B582-0997-4F6E-8F8A-80CDBCA88C4E}" type="presParOf" srcId="{C5580108-F6E4-48A6-B647-A4BF69FAC371}" destId="{E3D6C0C1-ADA7-4BC4-8CFA-8C1CB318DC0A}" srcOrd="2" destOrd="0" presId="urn:microsoft.com/office/officeart/2005/8/layout/hierarchy2"/>
    <dgm:cxn modelId="{3C36B47F-8977-4C4F-ACC9-9B6E6500AA96}" type="presParOf" srcId="{E3D6C0C1-ADA7-4BC4-8CFA-8C1CB318DC0A}" destId="{99DCA14D-773A-4004-9899-3EEE8530409D}" srcOrd="0" destOrd="0" presId="urn:microsoft.com/office/officeart/2005/8/layout/hierarchy2"/>
    <dgm:cxn modelId="{70F5E990-C592-40FF-A3A8-D23DD20013C2}" type="presParOf" srcId="{C5580108-F6E4-48A6-B647-A4BF69FAC371}" destId="{0D007D6F-64A5-4FE5-860A-C1FDC39AF710}" srcOrd="3" destOrd="0" presId="urn:microsoft.com/office/officeart/2005/8/layout/hierarchy2"/>
    <dgm:cxn modelId="{532822E0-0074-488E-A686-516EEECF4879}" type="presParOf" srcId="{0D007D6F-64A5-4FE5-860A-C1FDC39AF710}" destId="{EFB60C49-4103-4ACB-9457-C52BFF7B3C65}" srcOrd="0" destOrd="0" presId="urn:microsoft.com/office/officeart/2005/8/layout/hierarchy2"/>
    <dgm:cxn modelId="{96541D67-D0DF-4D73-BE4A-0C68941CBB9C}" type="presParOf" srcId="{0D007D6F-64A5-4FE5-860A-C1FDC39AF710}" destId="{F543CF2D-04AE-4204-8C6A-11552514A009}" srcOrd="1" destOrd="0" presId="urn:microsoft.com/office/officeart/2005/8/layout/hierarchy2"/>
    <dgm:cxn modelId="{C0B16E7C-DAC4-4E35-9ADF-9F9A965FE421}" type="presParOf" srcId="{C5580108-F6E4-48A6-B647-A4BF69FAC371}" destId="{D4A69076-FB18-4EC0-A3F9-9DC5482188C4}" srcOrd="4" destOrd="0" presId="urn:microsoft.com/office/officeart/2005/8/layout/hierarchy2"/>
    <dgm:cxn modelId="{34EE111F-1E9F-4578-B433-0CF9CC6146AE}" type="presParOf" srcId="{D4A69076-FB18-4EC0-A3F9-9DC5482188C4}" destId="{4818BD30-AAA7-427B-94F5-771F939303F9}" srcOrd="0" destOrd="0" presId="urn:microsoft.com/office/officeart/2005/8/layout/hierarchy2"/>
    <dgm:cxn modelId="{7EB4FF02-2B88-4916-B781-4D1D51DD6630}" type="presParOf" srcId="{C5580108-F6E4-48A6-B647-A4BF69FAC371}" destId="{AF6EB7D0-000F-44A0-A366-89903B0C315F}" srcOrd="5" destOrd="0" presId="urn:microsoft.com/office/officeart/2005/8/layout/hierarchy2"/>
    <dgm:cxn modelId="{9E09CD69-2C2B-481E-AFF1-75C542B8A7B4}" type="presParOf" srcId="{AF6EB7D0-000F-44A0-A366-89903B0C315F}" destId="{5BD9B4B5-F8E5-4075-9AB8-DA8AE9DCE625}" srcOrd="0" destOrd="0" presId="urn:microsoft.com/office/officeart/2005/8/layout/hierarchy2"/>
    <dgm:cxn modelId="{406D9C24-1126-4492-8301-96E37E5A3C49}" type="presParOf" srcId="{AF6EB7D0-000F-44A0-A366-89903B0C315F}" destId="{92878D05-DC5D-4277-869E-6BBD3EBD8A56}" srcOrd="1" destOrd="0" presId="urn:microsoft.com/office/officeart/2005/8/layout/hierarchy2"/>
    <dgm:cxn modelId="{E616FD84-0E54-46ED-A349-AD01C6982ADD}" type="presParOf" srcId="{C5580108-F6E4-48A6-B647-A4BF69FAC371}" destId="{77475FDD-3858-4450-B8B7-633625FB10A1}" srcOrd="6" destOrd="0" presId="urn:microsoft.com/office/officeart/2005/8/layout/hierarchy2"/>
    <dgm:cxn modelId="{4928D6AE-34C9-4765-928F-1E75F64A6777}" type="presParOf" srcId="{77475FDD-3858-4450-B8B7-633625FB10A1}" destId="{08B3AB80-6E12-4548-B856-B3E2E5E0BF3F}" srcOrd="0" destOrd="0" presId="urn:microsoft.com/office/officeart/2005/8/layout/hierarchy2"/>
    <dgm:cxn modelId="{7AED0C50-AC2E-423B-9349-1245D8172F70}" type="presParOf" srcId="{C5580108-F6E4-48A6-B647-A4BF69FAC371}" destId="{234810C8-74A1-4CCC-8A57-2ACDDEA3DCDD}" srcOrd="7" destOrd="0" presId="urn:microsoft.com/office/officeart/2005/8/layout/hierarchy2"/>
    <dgm:cxn modelId="{EB34F2E0-8D36-431D-A6C8-B69E7B75D211}" type="presParOf" srcId="{234810C8-74A1-4CCC-8A57-2ACDDEA3DCDD}" destId="{8F62DA4E-FBB3-4AD9-96E4-B7D39209A94A}" srcOrd="0" destOrd="0" presId="urn:microsoft.com/office/officeart/2005/8/layout/hierarchy2"/>
    <dgm:cxn modelId="{66728BA9-A9F8-4E40-8FE5-D29C95F94B44}" type="presParOf" srcId="{234810C8-74A1-4CCC-8A57-2ACDDEA3DCDD}" destId="{D3F6FEDB-A857-4F00-BB86-6E3E4A2FDC6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E3401A-BC4C-4BA5-9650-21ABBF3881A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6934F5E-0810-4135-ACD2-45A1524B0FBB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Obtener inscripción en escuelas públicas para que sus hijos reciban educación </a:t>
          </a:r>
          <a:r>
            <a:rPr lang="es-MX" sz="1400" dirty="0" err="1" smtClean="0">
              <a:solidFill>
                <a:schemeClr val="tx1"/>
              </a:solidFill>
            </a:rPr>
            <a:t>preescolar</a:t>
          </a:r>
          <a:r>
            <a:rPr lang="es-MX" sz="1400" dirty="0" smtClean="0">
              <a:solidFill>
                <a:schemeClr val="tx1"/>
              </a:solidFill>
            </a:rPr>
            <a:t>, primaria, secundaria y media superior.</a:t>
          </a:r>
          <a:endParaRPr lang="es-MX" sz="1400" dirty="0"/>
        </a:p>
      </dgm:t>
    </dgm:pt>
    <dgm:pt modelId="{5406DDD8-4B6F-47E4-8C2D-855275E006EF}" type="parTrans" cxnId="{1B384306-6ED4-4381-AE0B-60E9A5AFA289}">
      <dgm:prSet/>
      <dgm:spPr/>
      <dgm:t>
        <a:bodyPr/>
        <a:lstStyle/>
        <a:p>
          <a:endParaRPr lang="es-MX" sz="1400"/>
        </a:p>
      </dgm:t>
    </dgm:pt>
    <dgm:pt modelId="{2B73D220-F1C8-480D-925D-4287D4D6A508}" type="sibTrans" cxnId="{1B384306-6ED4-4381-AE0B-60E9A5AFA289}">
      <dgm:prSet/>
      <dgm:spPr/>
      <dgm:t>
        <a:bodyPr/>
        <a:lstStyle/>
        <a:p>
          <a:endParaRPr lang="es-MX" sz="1400"/>
        </a:p>
      </dgm:t>
    </dgm:pt>
    <dgm:pt modelId="{5C3BD407-D04E-42F9-B141-89101987B9AB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Participar con las autoridades de la escuela en cualquier problema relacionado con la educación de sus hijos, a fin de que, en conjunto, se aboquen a su solución</a:t>
          </a:r>
          <a:endParaRPr lang="es-MX" sz="1400" dirty="0"/>
        </a:p>
      </dgm:t>
    </dgm:pt>
    <dgm:pt modelId="{44EBA53A-D855-4AE4-AFBA-1F032F8EF3E7}" type="parTrans" cxnId="{1B33D3C9-030A-47AC-8163-E14B48A10EB0}">
      <dgm:prSet/>
      <dgm:spPr/>
      <dgm:t>
        <a:bodyPr/>
        <a:lstStyle/>
        <a:p>
          <a:endParaRPr lang="es-MX" sz="1400"/>
        </a:p>
      </dgm:t>
    </dgm:pt>
    <dgm:pt modelId="{1C73D806-CFE6-42D1-928B-16CAA82D559D}" type="sibTrans" cxnId="{1B33D3C9-030A-47AC-8163-E14B48A10EB0}">
      <dgm:prSet/>
      <dgm:spPr/>
      <dgm:t>
        <a:bodyPr/>
        <a:lstStyle/>
        <a:p>
          <a:endParaRPr lang="es-MX" sz="1400"/>
        </a:p>
      </dgm:t>
    </dgm:pt>
    <dgm:pt modelId="{AA76399D-87C5-42C3-83BB-B4F1B3CD6B07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Colaborar con las autoridades escolares para la superación de los educandos y en el mejoramiento de las escuelas.</a:t>
          </a:r>
          <a:endParaRPr lang="es-MX" sz="1400" dirty="0"/>
        </a:p>
      </dgm:t>
    </dgm:pt>
    <dgm:pt modelId="{A03F0AD7-C991-46C3-A1E2-145592EB5CF5}" type="parTrans" cxnId="{FFB898A5-7D5B-4B54-9DBB-691B791FB276}">
      <dgm:prSet/>
      <dgm:spPr/>
      <dgm:t>
        <a:bodyPr/>
        <a:lstStyle/>
        <a:p>
          <a:endParaRPr lang="es-MX" sz="1400"/>
        </a:p>
      </dgm:t>
    </dgm:pt>
    <dgm:pt modelId="{31BCACF4-DA5B-4ED3-9B5E-B542F772F150}" type="sibTrans" cxnId="{FFB898A5-7D5B-4B54-9DBB-691B791FB276}">
      <dgm:prSet/>
      <dgm:spPr/>
      <dgm:t>
        <a:bodyPr/>
        <a:lstStyle/>
        <a:p>
          <a:endParaRPr lang="es-MX" sz="1400"/>
        </a:p>
      </dgm:t>
    </dgm:pt>
    <dgm:pt modelId="{74EB05BF-9D68-42E7-AE77-8490F6C51645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Formar parte de las asociaciones de padres de familia y de los consejos de participación social</a:t>
          </a:r>
          <a:endParaRPr lang="es-MX" sz="1400" dirty="0"/>
        </a:p>
      </dgm:t>
    </dgm:pt>
    <dgm:pt modelId="{FF9E5149-3303-4720-9112-F59522005015}" type="parTrans" cxnId="{18EDBB6E-2634-4063-A07A-DDDF2AA3AEA1}">
      <dgm:prSet/>
      <dgm:spPr/>
      <dgm:t>
        <a:bodyPr/>
        <a:lstStyle/>
        <a:p>
          <a:endParaRPr lang="es-MX" sz="1400"/>
        </a:p>
      </dgm:t>
    </dgm:pt>
    <dgm:pt modelId="{27E55D13-197A-447A-9DD4-C326EC612B08}" type="sibTrans" cxnId="{18EDBB6E-2634-4063-A07A-DDDF2AA3AEA1}">
      <dgm:prSet/>
      <dgm:spPr/>
      <dgm:t>
        <a:bodyPr/>
        <a:lstStyle/>
        <a:p>
          <a:endParaRPr lang="es-MX" sz="1400"/>
        </a:p>
      </dgm:t>
    </dgm:pt>
    <dgm:pt modelId="{DD480D15-6F4A-4292-A78E-292742A5B42E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Opinar, en los casos de la educación que impartan los particulares, en relación con las contraprestaciones que las escuelas fijen.</a:t>
          </a:r>
          <a:endParaRPr lang="es-MX" sz="1400" dirty="0"/>
        </a:p>
      </dgm:t>
    </dgm:pt>
    <dgm:pt modelId="{C4490B22-5572-4563-A480-7CB0603CBF2C}" type="parTrans" cxnId="{D571FBCC-2FEB-49BF-80E2-CB13940A4E12}">
      <dgm:prSet/>
      <dgm:spPr/>
      <dgm:t>
        <a:bodyPr/>
        <a:lstStyle/>
        <a:p>
          <a:endParaRPr lang="es-MX" sz="1400"/>
        </a:p>
      </dgm:t>
    </dgm:pt>
    <dgm:pt modelId="{0BF9273C-DEE3-4782-B415-77ABE47FAE90}" type="sibTrans" cxnId="{D571FBCC-2FEB-49BF-80E2-CB13940A4E12}">
      <dgm:prSet/>
      <dgm:spPr/>
      <dgm:t>
        <a:bodyPr/>
        <a:lstStyle/>
        <a:p>
          <a:endParaRPr lang="es-MX" sz="1400"/>
        </a:p>
      </dgm:t>
    </dgm:pt>
    <dgm:pt modelId="{73E63BC6-0A31-42F4-93D1-D4F1D50EC8C9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Conocer la capacidad profesional de la planta docente, así como el resultado de las evaluaciones realizadas.</a:t>
          </a:r>
          <a:endParaRPr lang="es-MX" sz="1400" dirty="0"/>
        </a:p>
      </dgm:t>
    </dgm:pt>
    <dgm:pt modelId="{7049F77B-9CE4-4E73-8F55-6D1B6EA2C903}" type="parTrans" cxnId="{E0B10700-B888-4B76-BD1A-DEEFFD67310B}">
      <dgm:prSet/>
      <dgm:spPr/>
      <dgm:t>
        <a:bodyPr/>
        <a:lstStyle/>
        <a:p>
          <a:endParaRPr lang="es-MX" sz="1400"/>
        </a:p>
      </dgm:t>
    </dgm:pt>
    <dgm:pt modelId="{4446755F-17CA-45F3-9507-1211DC729847}" type="sibTrans" cxnId="{E0B10700-B888-4B76-BD1A-DEEFFD67310B}">
      <dgm:prSet/>
      <dgm:spPr/>
      <dgm:t>
        <a:bodyPr/>
        <a:lstStyle/>
        <a:p>
          <a:endParaRPr lang="es-MX" sz="1400"/>
        </a:p>
      </dgm:t>
    </dgm:pt>
    <dgm:pt modelId="{D3C75831-07CD-42FB-8BCB-6777251672F8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smtClean="0">
              <a:solidFill>
                <a:schemeClr val="tx1"/>
              </a:solidFill>
            </a:rPr>
            <a:t>Conocer la relación oficial del personal docente y empleados adscritos en la escuela de sus hijos.</a:t>
          </a:r>
          <a:endParaRPr lang="es-MX" sz="1400" dirty="0"/>
        </a:p>
      </dgm:t>
    </dgm:pt>
    <dgm:pt modelId="{E83914D1-DDD0-428D-9A2B-9E5FEF1BA2BF}" type="parTrans" cxnId="{C95C45BF-4CD3-4D7D-B057-0A2F6D91EA11}">
      <dgm:prSet/>
      <dgm:spPr/>
      <dgm:t>
        <a:bodyPr/>
        <a:lstStyle/>
        <a:p>
          <a:endParaRPr lang="es-MX" sz="1400"/>
        </a:p>
      </dgm:t>
    </dgm:pt>
    <dgm:pt modelId="{EE51DD8B-2640-45C6-8036-569EE6304A2D}" type="sibTrans" cxnId="{C95C45BF-4CD3-4D7D-B057-0A2F6D91EA11}">
      <dgm:prSet/>
      <dgm:spPr/>
      <dgm:t>
        <a:bodyPr/>
        <a:lstStyle/>
        <a:p>
          <a:endParaRPr lang="es-MX" sz="1400"/>
        </a:p>
      </dgm:t>
    </dgm:pt>
    <dgm:pt modelId="{654B1500-6034-4992-ABA1-307D4E1A22D3}" type="pres">
      <dgm:prSet presAssocID="{62E3401A-BC4C-4BA5-9650-21ABBF3881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928D84C-BE10-4E80-B55F-F4144ED16CE0}" type="pres">
      <dgm:prSet presAssocID="{26934F5E-0810-4135-ACD2-45A1524B0FB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74F102-4A37-49A2-B8EB-8FD1BAD27320}" type="pres">
      <dgm:prSet presAssocID="{2B73D220-F1C8-480D-925D-4287D4D6A508}" presName="sibTrans" presStyleCnt="0"/>
      <dgm:spPr/>
    </dgm:pt>
    <dgm:pt modelId="{627C87A8-DF77-41D4-AED9-288D2282B6B7}" type="pres">
      <dgm:prSet presAssocID="{5C3BD407-D04E-42F9-B141-89101987B9A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7EFF17-51B2-4352-82BC-05EE8AE5B8E9}" type="pres">
      <dgm:prSet presAssocID="{1C73D806-CFE6-42D1-928B-16CAA82D559D}" presName="sibTrans" presStyleCnt="0"/>
      <dgm:spPr/>
    </dgm:pt>
    <dgm:pt modelId="{064427CC-42C4-48DB-B166-FA8918C74237}" type="pres">
      <dgm:prSet presAssocID="{AA76399D-87C5-42C3-83BB-B4F1B3CD6B0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5F2908-A676-498A-8A6E-0B0485033C64}" type="pres">
      <dgm:prSet presAssocID="{31BCACF4-DA5B-4ED3-9B5E-B542F772F150}" presName="sibTrans" presStyleCnt="0"/>
      <dgm:spPr/>
    </dgm:pt>
    <dgm:pt modelId="{6603B961-2C57-40E9-AC48-685413C3F6E1}" type="pres">
      <dgm:prSet presAssocID="{74EB05BF-9D68-42E7-AE77-8490F6C5164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419AE94-2597-4DCA-8519-2DC568620C63}" type="pres">
      <dgm:prSet presAssocID="{27E55D13-197A-447A-9DD4-C326EC612B08}" presName="sibTrans" presStyleCnt="0"/>
      <dgm:spPr/>
    </dgm:pt>
    <dgm:pt modelId="{8426AED9-C84B-4C4F-8F6C-28FA1E9BF5B4}" type="pres">
      <dgm:prSet presAssocID="{DD480D15-6F4A-4292-A78E-292742A5B42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164636-A0EF-4EF3-B46B-573E6B7E8552}" type="pres">
      <dgm:prSet presAssocID="{0BF9273C-DEE3-4782-B415-77ABE47FAE90}" presName="sibTrans" presStyleCnt="0"/>
      <dgm:spPr/>
    </dgm:pt>
    <dgm:pt modelId="{08512AE9-3607-4BD7-A85D-4705C665AA62}" type="pres">
      <dgm:prSet presAssocID="{73E63BC6-0A31-42F4-93D1-D4F1D50EC8C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211C07-3ADD-4099-8CDC-5DAA90B43A30}" type="pres">
      <dgm:prSet presAssocID="{4446755F-17CA-45F3-9507-1211DC729847}" presName="sibTrans" presStyleCnt="0"/>
      <dgm:spPr/>
    </dgm:pt>
    <dgm:pt modelId="{88799ADB-0A1B-48FC-BFCA-FBBB58AF22DD}" type="pres">
      <dgm:prSet presAssocID="{D3C75831-07CD-42FB-8BCB-6777251672F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E2816FC-9A3E-4D7D-A947-B7091DCF097A}" type="presOf" srcId="{AA76399D-87C5-42C3-83BB-B4F1B3CD6B07}" destId="{064427CC-42C4-48DB-B166-FA8918C74237}" srcOrd="0" destOrd="0" presId="urn:microsoft.com/office/officeart/2005/8/layout/default"/>
    <dgm:cxn modelId="{1B384306-6ED4-4381-AE0B-60E9A5AFA289}" srcId="{62E3401A-BC4C-4BA5-9650-21ABBF3881AF}" destId="{26934F5E-0810-4135-ACD2-45A1524B0FBB}" srcOrd="0" destOrd="0" parTransId="{5406DDD8-4B6F-47E4-8C2D-855275E006EF}" sibTransId="{2B73D220-F1C8-480D-925D-4287D4D6A508}"/>
    <dgm:cxn modelId="{19B78302-B106-440D-BC17-62FC906A349D}" type="presOf" srcId="{5C3BD407-D04E-42F9-B141-89101987B9AB}" destId="{627C87A8-DF77-41D4-AED9-288D2282B6B7}" srcOrd="0" destOrd="0" presId="urn:microsoft.com/office/officeart/2005/8/layout/default"/>
    <dgm:cxn modelId="{C95C45BF-4CD3-4D7D-B057-0A2F6D91EA11}" srcId="{62E3401A-BC4C-4BA5-9650-21ABBF3881AF}" destId="{D3C75831-07CD-42FB-8BCB-6777251672F8}" srcOrd="6" destOrd="0" parTransId="{E83914D1-DDD0-428D-9A2B-9E5FEF1BA2BF}" sibTransId="{EE51DD8B-2640-45C6-8036-569EE6304A2D}"/>
    <dgm:cxn modelId="{18EDBB6E-2634-4063-A07A-DDDF2AA3AEA1}" srcId="{62E3401A-BC4C-4BA5-9650-21ABBF3881AF}" destId="{74EB05BF-9D68-42E7-AE77-8490F6C51645}" srcOrd="3" destOrd="0" parTransId="{FF9E5149-3303-4720-9112-F59522005015}" sibTransId="{27E55D13-197A-447A-9DD4-C326EC612B08}"/>
    <dgm:cxn modelId="{FFB898A5-7D5B-4B54-9DBB-691B791FB276}" srcId="{62E3401A-BC4C-4BA5-9650-21ABBF3881AF}" destId="{AA76399D-87C5-42C3-83BB-B4F1B3CD6B07}" srcOrd="2" destOrd="0" parTransId="{A03F0AD7-C991-46C3-A1E2-145592EB5CF5}" sibTransId="{31BCACF4-DA5B-4ED3-9B5E-B542F772F150}"/>
    <dgm:cxn modelId="{E0B10700-B888-4B76-BD1A-DEEFFD67310B}" srcId="{62E3401A-BC4C-4BA5-9650-21ABBF3881AF}" destId="{73E63BC6-0A31-42F4-93D1-D4F1D50EC8C9}" srcOrd="5" destOrd="0" parTransId="{7049F77B-9CE4-4E73-8F55-6D1B6EA2C903}" sibTransId="{4446755F-17CA-45F3-9507-1211DC729847}"/>
    <dgm:cxn modelId="{1B33D3C9-030A-47AC-8163-E14B48A10EB0}" srcId="{62E3401A-BC4C-4BA5-9650-21ABBF3881AF}" destId="{5C3BD407-D04E-42F9-B141-89101987B9AB}" srcOrd="1" destOrd="0" parTransId="{44EBA53A-D855-4AE4-AFBA-1F032F8EF3E7}" sibTransId="{1C73D806-CFE6-42D1-928B-16CAA82D559D}"/>
    <dgm:cxn modelId="{C5904E6A-63B7-42F1-8323-C6370B10FAC4}" type="presOf" srcId="{73E63BC6-0A31-42F4-93D1-D4F1D50EC8C9}" destId="{08512AE9-3607-4BD7-A85D-4705C665AA62}" srcOrd="0" destOrd="0" presId="urn:microsoft.com/office/officeart/2005/8/layout/default"/>
    <dgm:cxn modelId="{260B161D-2C5A-4DA1-AD24-94F6F01DC251}" type="presOf" srcId="{62E3401A-BC4C-4BA5-9650-21ABBF3881AF}" destId="{654B1500-6034-4992-ABA1-307D4E1A22D3}" srcOrd="0" destOrd="0" presId="urn:microsoft.com/office/officeart/2005/8/layout/default"/>
    <dgm:cxn modelId="{0241DEE4-4CEE-48A7-9A00-3A08B37D1AB1}" type="presOf" srcId="{DD480D15-6F4A-4292-A78E-292742A5B42E}" destId="{8426AED9-C84B-4C4F-8F6C-28FA1E9BF5B4}" srcOrd="0" destOrd="0" presId="urn:microsoft.com/office/officeart/2005/8/layout/default"/>
    <dgm:cxn modelId="{0F28B73C-3A4E-47A9-9703-0D6AE4A06519}" type="presOf" srcId="{74EB05BF-9D68-42E7-AE77-8490F6C51645}" destId="{6603B961-2C57-40E9-AC48-685413C3F6E1}" srcOrd="0" destOrd="0" presId="urn:microsoft.com/office/officeart/2005/8/layout/default"/>
    <dgm:cxn modelId="{86F55805-CF2C-4C9B-8CC6-83E18B39A811}" type="presOf" srcId="{D3C75831-07CD-42FB-8BCB-6777251672F8}" destId="{88799ADB-0A1B-48FC-BFCA-FBBB58AF22DD}" srcOrd="0" destOrd="0" presId="urn:microsoft.com/office/officeart/2005/8/layout/default"/>
    <dgm:cxn modelId="{D571FBCC-2FEB-49BF-80E2-CB13940A4E12}" srcId="{62E3401A-BC4C-4BA5-9650-21ABBF3881AF}" destId="{DD480D15-6F4A-4292-A78E-292742A5B42E}" srcOrd="4" destOrd="0" parTransId="{C4490B22-5572-4563-A480-7CB0603CBF2C}" sibTransId="{0BF9273C-DEE3-4782-B415-77ABE47FAE90}"/>
    <dgm:cxn modelId="{87890D28-187E-4A4E-9D73-21537FB12AB0}" type="presOf" srcId="{26934F5E-0810-4135-ACD2-45A1524B0FBB}" destId="{D928D84C-BE10-4E80-B55F-F4144ED16CE0}" srcOrd="0" destOrd="0" presId="urn:microsoft.com/office/officeart/2005/8/layout/default"/>
    <dgm:cxn modelId="{9AEC43A4-536D-4E4E-904B-B6C917204B9C}" type="presParOf" srcId="{654B1500-6034-4992-ABA1-307D4E1A22D3}" destId="{D928D84C-BE10-4E80-B55F-F4144ED16CE0}" srcOrd="0" destOrd="0" presId="urn:microsoft.com/office/officeart/2005/8/layout/default"/>
    <dgm:cxn modelId="{A684DF52-8804-4398-BE5E-C7136404B7A0}" type="presParOf" srcId="{654B1500-6034-4992-ABA1-307D4E1A22D3}" destId="{4374F102-4A37-49A2-B8EB-8FD1BAD27320}" srcOrd="1" destOrd="0" presId="urn:microsoft.com/office/officeart/2005/8/layout/default"/>
    <dgm:cxn modelId="{8BB92DE6-6C7A-4F26-941F-8E88D5AD45F0}" type="presParOf" srcId="{654B1500-6034-4992-ABA1-307D4E1A22D3}" destId="{627C87A8-DF77-41D4-AED9-288D2282B6B7}" srcOrd="2" destOrd="0" presId="urn:microsoft.com/office/officeart/2005/8/layout/default"/>
    <dgm:cxn modelId="{ED0CD675-9ADD-4188-A3BB-91E86991BC3E}" type="presParOf" srcId="{654B1500-6034-4992-ABA1-307D4E1A22D3}" destId="{197EFF17-51B2-4352-82BC-05EE8AE5B8E9}" srcOrd="3" destOrd="0" presId="urn:microsoft.com/office/officeart/2005/8/layout/default"/>
    <dgm:cxn modelId="{6380B4AB-6FDB-43BB-89FE-B65E5B039012}" type="presParOf" srcId="{654B1500-6034-4992-ABA1-307D4E1A22D3}" destId="{064427CC-42C4-48DB-B166-FA8918C74237}" srcOrd="4" destOrd="0" presId="urn:microsoft.com/office/officeart/2005/8/layout/default"/>
    <dgm:cxn modelId="{90CFBB13-D12F-4022-BD3E-EF54B1A0BBA7}" type="presParOf" srcId="{654B1500-6034-4992-ABA1-307D4E1A22D3}" destId="{765F2908-A676-498A-8A6E-0B0485033C64}" srcOrd="5" destOrd="0" presId="urn:microsoft.com/office/officeart/2005/8/layout/default"/>
    <dgm:cxn modelId="{AB2E39F4-4B2C-42C3-8D97-F26AD021B22C}" type="presParOf" srcId="{654B1500-6034-4992-ABA1-307D4E1A22D3}" destId="{6603B961-2C57-40E9-AC48-685413C3F6E1}" srcOrd="6" destOrd="0" presId="urn:microsoft.com/office/officeart/2005/8/layout/default"/>
    <dgm:cxn modelId="{08AC0D18-76F7-44C1-842E-5453947E7260}" type="presParOf" srcId="{654B1500-6034-4992-ABA1-307D4E1A22D3}" destId="{C419AE94-2597-4DCA-8519-2DC568620C63}" srcOrd="7" destOrd="0" presId="urn:microsoft.com/office/officeart/2005/8/layout/default"/>
    <dgm:cxn modelId="{EB9B9189-6FB5-463F-BF5D-E779C16DB4FD}" type="presParOf" srcId="{654B1500-6034-4992-ABA1-307D4E1A22D3}" destId="{8426AED9-C84B-4C4F-8F6C-28FA1E9BF5B4}" srcOrd="8" destOrd="0" presId="urn:microsoft.com/office/officeart/2005/8/layout/default"/>
    <dgm:cxn modelId="{519B4D3F-0DA3-4B46-BA52-703536DA9394}" type="presParOf" srcId="{654B1500-6034-4992-ABA1-307D4E1A22D3}" destId="{E7164636-A0EF-4EF3-B46B-573E6B7E8552}" srcOrd="9" destOrd="0" presId="urn:microsoft.com/office/officeart/2005/8/layout/default"/>
    <dgm:cxn modelId="{7823B554-5D22-4362-B482-253BEFD84725}" type="presParOf" srcId="{654B1500-6034-4992-ABA1-307D4E1A22D3}" destId="{08512AE9-3607-4BD7-A85D-4705C665AA62}" srcOrd="10" destOrd="0" presId="urn:microsoft.com/office/officeart/2005/8/layout/default"/>
    <dgm:cxn modelId="{DE0EFA52-28F8-42AC-9127-1D591E20D534}" type="presParOf" srcId="{654B1500-6034-4992-ABA1-307D4E1A22D3}" destId="{0F211C07-3ADD-4099-8CDC-5DAA90B43A30}" srcOrd="11" destOrd="0" presId="urn:microsoft.com/office/officeart/2005/8/layout/default"/>
    <dgm:cxn modelId="{DDAF144D-9540-4F73-8314-8CAF4A958A21}" type="presParOf" srcId="{654B1500-6034-4992-ABA1-307D4E1A22D3}" destId="{88799ADB-0A1B-48FC-BFCA-FBBB58AF22D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E3401A-BC4C-4BA5-9650-21ABBF3881A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6934F5E-0810-4135-ACD2-45A1524B0FBB}">
      <dgm:prSet phldrT="[Texto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Ser observadores en las evaluaciones de docentes y directivos, para lo cual deberán cumplir con los lineamientos que al efecto emita el INEE.</a:t>
          </a:r>
          <a:endParaRPr lang="es-MX" sz="1400" dirty="0"/>
        </a:p>
      </dgm:t>
    </dgm:pt>
    <dgm:pt modelId="{5406DDD8-4B6F-47E4-8C2D-855275E006EF}" type="parTrans" cxnId="{1B384306-6ED4-4381-AE0B-60E9A5AFA289}">
      <dgm:prSet/>
      <dgm:spPr/>
      <dgm:t>
        <a:bodyPr/>
        <a:lstStyle/>
        <a:p>
          <a:endParaRPr lang="es-MX" sz="1400"/>
        </a:p>
      </dgm:t>
    </dgm:pt>
    <dgm:pt modelId="{2B73D220-F1C8-480D-925D-4287D4D6A508}" type="sibTrans" cxnId="{1B384306-6ED4-4381-AE0B-60E9A5AFA289}">
      <dgm:prSet/>
      <dgm:spPr/>
      <dgm:t>
        <a:bodyPr/>
        <a:lstStyle/>
        <a:p>
          <a:endParaRPr lang="es-MX" sz="1400"/>
        </a:p>
      </dgm:t>
    </dgm:pt>
    <dgm:pt modelId="{5C3BD407-D04E-42F9-B141-89101987B9AB}">
      <dgm:prSet phldrT="[Texto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Conocer los criterios y resultados de las evaluaciones de la escuela de sus hijos</a:t>
          </a:r>
          <a:endParaRPr lang="es-MX" sz="1400" dirty="0"/>
        </a:p>
      </dgm:t>
    </dgm:pt>
    <dgm:pt modelId="{44EBA53A-D855-4AE4-AFBA-1F032F8EF3E7}" type="parTrans" cxnId="{1B33D3C9-030A-47AC-8163-E14B48A10EB0}">
      <dgm:prSet/>
      <dgm:spPr/>
      <dgm:t>
        <a:bodyPr/>
        <a:lstStyle/>
        <a:p>
          <a:endParaRPr lang="es-MX" sz="1400"/>
        </a:p>
      </dgm:t>
    </dgm:pt>
    <dgm:pt modelId="{1C73D806-CFE6-42D1-928B-16CAA82D559D}" type="sibTrans" cxnId="{1B33D3C9-030A-47AC-8163-E14B48A10EB0}">
      <dgm:prSet/>
      <dgm:spPr/>
      <dgm:t>
        <a:bodyPr/>
        <a:lstStyle/>
        <a:p>
          <a:endParaRPr lang="es-MX" sz="1400"/>
        </a:p>
      </dgm:t>
    </dgm:pt>
    <dgm:pt modelId="{AA76399D-87C5-42C3-83BB-B4F1B3CD6B07}">
      <dgm:prSet phldrT="[Texto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Opinar a través de los Consejos de Participación respecto a las actualizaciones y revisiones de los planes y programas de estudio</a:t>
          </a:r>
          <a:r>
            <a:rPr lang="es-MX" sz="1400" dirty="0" smtClean="0">
              <a:solidFill>
                <a:schemeClr val="tx1"/>
              </a:solidFill>
            </a:rPr>
            <a:t>.</a:t>
          </a:r>
          <a:endParaRPr lang="es-MX" sz="1400" dirty="0"/>
        </a:p>
      </dgm:t>
    </dgm:pt>
    <dgm:pt modelId="{A03F0AD7-C991-46C3-A1E2-145592EB5CF5}" type="parTrans" cxnId="{FFB898A5-7D5B-4B54-9DBB-691B791FB276}">
      <dgm:prSet/>
      <dgm:spPr/>
      <dgm:t>
        <a:bodyPr/>
        <a:lstStyle/>
        <a:p>
          <a:endParaRPr lang="es-MX" sz="1400"/>
        </a:p>
      </dgm:t>
    </dgm:pt>
    <dgm:pt modelId="{31BCACF4-DA5B-4ED3-9B5E-B542F772F150}" type="sibTrans" cxnId="{FFB898A5-7D5B-4B54-9DBB-691B791FB276}">
      <dgm:prSet/>
      <dgm:spPr/>
      <dgm:t>
        <a:bodyPr/>
        <a:lstStyle/>
        <a:p>
          <a:endParaRPr lang="es-MX" sz="1400"/>
        </a:p>
      </dgm:t>
    </dgm:pt>
    <dgm:pt modelId="{74EB05BF-9D68-42E7-AE77-8490F6C51645}">
      <dgm:prSet phldrT="[Texto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Conocer el presupuesto asignado a cada escuela, así como su aplicación y los resultados de su ejecución</a:t>
          </a:r>
          <a:endParaRPr lang="es-MX" sz="1400" dirty="0"/>
        </a:p>
      </dgm:t>
    </dgm:pt>
    <dgm:pt modelId="{FF9E5149-3303-4720-9112-F59522005015}" type="parTrans" cxnId="{18EDBB6E-2634-4063-A07A-DDDF2AA3AEA1}">
      <dgm:prSet/>
      <dgm:spPr/>
      <dgm:t>
        <a:bodyPr/>
        <a:lstStyle/>
        <a:p>
          <a:endParaRPr lang="es-MX" sz="1400"/>
        </a:p>
      </dgm:t>
    </dgm:pt>
    <dgm:pt modelId="{27E55D13-197A-447A-9DD4-C326EC612B08}" type="sibTrans" cxnId="{18EDBB6E-2634-4063-A07A-DDDF2AA3AEA1}">
      <dgm:prSet/>
      <dgm:spPr/>
      <dgm:t>
        <a:bodyPr/>
        <a:lstStyle/>
        <a:p>
          <a:endParaRPr lang="es-MX" sz="1400"/>
        </a:p>
      </dgm:t>
    </dgm:pt>
    <dgm:pt modelId="{DD480D15-6F4A-4292-A78E-292742A5B42E}">
      <dgm:prSet phldrT="[Texto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Presentar quejas ante las autoridades educativas correspondientes, sobre el desempeño de docentes, directores, supervisores y asesores técnico pedagógicos y sobre las condiciones de la escuela a la que asisten sus hijos</a:t>
          </a:r>
          <a:r>
            <a:rPr lang="es-ES" sz="1400" dirty="0" smtClean="0">
              <a:solidFill>
                <a:schemeClr val="tx1"/>
              </a:solidFill>
            </a:rPr>
            <a:t>.</a:t>
          </a:r>
          <a:endParaRPr lang="es-MX" sz="1400" dirty="0"/>
        </a:p>
      </dgm:t>
    </dgm:pt>
    <dgm:pt modelId="{C4490B22-5572-4563-A480-7CB0603CBF2C}" type="parTrans" cxnId="{D571FBCC-2FEB-49BF-80E2-CB13940A4E12}">
      <dgm:prSet/>
      <dgm:spPr/>
      <dgm:t>
        <a:bodyPr/>
        <a:lstStyle/>
        <a:p>
          <a:endParaRPr lang="es-MX" sz="1400"/>
        </a:p>
      </dgm:t>
    </dgm:pt>
    <dgm:pt modelId="{0BF9273C-DEE3-4782-B415-77ABE47FAE90}" type="sibTrans" cxnId="{D571FBCC-2FEB-49BF-80E2-CB13940A4E12}">
      <dgm:prSet/>
      <dgm:spPr/>
      <dgm:t>
        <a:bodyPr/>
        <a:lstStyle/>
        <a:p>
          <a:endParaRPr lang="es-MX" sz="1400"/>
        </a:p>
      </dgm:t>
    </dgm:pt>
    <dgm:pt modelId="{654B1500-6034-4992-ABA1-307D4E1A22D3}" type="pres">
      <dgm:prSet presAssocID="{62E3401A-BC4C-4BA5-9650-21ABBF3881A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928D84C-BE10-4E80-B55F-F4144ED16CE0}" type="pres">
      <dgm:prSet presAssocID="{26934F5E-0810-4135-ACD2-45A1524B0FB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74F102-4A37-49A2-B8EB-8FD1BAD27320}" type="pres">
      <dgm:prSet presAssocID="{2B73D220-F1C8-480D-925D-4287D4D6A508}" presName="sibTrans" presStyleCnt="0"/>
      <dgm:spPr/>
    </dgm:pt>
    <dgm:pt modelId="{627C87A8-DF77-41D4-AED9-288D2282B6B7}" type="pres">
      <dgm:prSet presAssocID="{5C3BD407-D04E-42F9-B141-89101987B9A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7EFF17-51B2-4352-82BC-05EE8AE5B8E9}" type="pres">
      <dgm:prSet presAssocID="{1C73D806-CFE6-42D1-928B-16CAA82D559D}" presName="sibTrans" presStyleCnt="0"/>
      <dgm:spPr/>
    </dgm:pt>
    <dgm:pt modelId="{064427CC-42C4-48DB-B166-FA8918C74237}" type="pres">
      <dgm:prSet presAssocID="{AA76399D-87C5-42C3-83BB-B4F1B3CD6B0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5F2908-A676-498A-8A6E-0B0485033C64}" type="pres">
      <dgm:prSet presAssocID="{31BCACF4-DA5B-4ED3-9B5E-B542F772F150}" presName="sibTrans" presStyleCnt="0"/>
      <dgm:spPr/>
    </dgm:pt>
    <dgm:pt modelId="{6603B961-2C57-40E9-AC48-685413C3F6E1}" type="pres">
      <dgm:prSet presAssocID="{74EB05BF-9D68-42E7-AE77-8490F6C5164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419AE94-2597-4DCA-8519-2DC568620C63}" type="pres">
      <dgm:prSet presAssocID="{27E55D13-197A-447A-9DD4-C326EC612B08}" presName="sibTrans" presStyleCnt="0"/>
      <dgm:spPr/>
    </dgm:pt>
    <dgm:pt modelId="{8426AED9-C84B-4C4F-8F6C-28FA1E9BF5B4}" type="pres">
      <dgm:prSet presAssocID="{DD480D15-6F4A-4292-A78E-292742A5B4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B384306-6ED4-4381-AE0B-60E9A5AFA289}" srcId="{62E3401A-BC4C-4BA5-9650-21ABBF3881AF}" destId="{26934F5E-0810-4135-ACD2-45A1524B0FBB}" srcOrd="0" destOrd="0" parTransId="{5406DDD8-4B6F-47E4-8C2D-855275E006EF}" sibTransId="{2B73D220-F1C8-480D-925D-4287D4D6A508}"/>
    <dgm:cxn modelId="{ADEC737C-54BD-4D5B-AA6F-9B9C95B98E5D}" type="presOf" srcId="{74EB05BF-9D68-42E7-AE77-8490F6C51645}" destId="{6603B961-2C57-40E9-AC48-685413C3F6E1}" srcOrd="0" destOrd="0" presId="urn:microsoft.com/office/officeart/2005/8/layout/default"/>
    <dgm:cxn modelId="{DADED45C-DBA5-4216-B72D-D90E55CFD3B1}" type="presOf" srcId="{62E3401A-BC4C-4BA5-9650-21ABBF3881AF}" destId="{654B1500-6034-4992-ABA1-307D4E1A22D3}" srcOrd="0" destOrd="0" presId="urn:microsoft.com/office/officeart/2005/8/layout/default"/>
    <dgm:cxn modelId="{A1609B47-2DCA-463C-99F2-655AAFF8C536}" type="presOf" srcId="{5C3BD407-D04E-42F9-B141-89101987B9AB}" destId="{627C87A8-DF77-41D4-AED9-288D2282B6B7}" srcOrd="0" destOrd="0" presId="urn:microsoft.com/office/officeart/2005/8/layout/default"/>
    <dgm:cxn modelId="{18EDBB6E-2634-4063-A07A-DDDF2AA3AEA1}" srcId="{62E3401A-BC4C-4BA5-9650-21ABBF3881AF}" destId="{74EB05BF-9D68-42E7-AE77-8490F6C51645}" srcOrd="3" destOrd="0" parTransId="{FF9E5149-3303-4720-9112-F59522005015}" sibTransId="{27E55D13-197A-447A-9DD4-C326EC612B08}"/>
    <dgm:cxn modelId="{FFB898A5-7D5B-4B54-9DBB-691B791FB276}" srcId="{62E3401A-BC4C-4BA5-9650-21ABBF3881AF}" destId="{AA76399D-87C5-42C3-83BB-B4F1B3CD6B07}" srcOrd="2" destOrd="0" parTransId="{A03F0AD7-C991-46C3-A1E2-145592EB5CF5}" sibTransId="{31BCACF4-DA5B-4ED3-9B5E-B542F772F150}"/>
    <dgm:cxn modelId="{1B33D3C9-030A-47AC-8163-E14B48A10EB0}" srcId="{62E3401A-BC4C-4BA5-9650-21ABBF3881AF}" destId="{5C3BD407-D04E-42F9-B141-89101987B9AB}" srcOrd="1" destOrd="0" parTransId="{44EBA53A-D855-4AE4-AFBA-1F032F8EF3E7}" sibTransId="{1C73D806-CFE6-42D1-928B-16CAA82D559D}"/>
    <dgm:cxn modelId="{D61194F5-3DC0-4ED0-A3F8-28F1F6A28D93}" type="presOf" srcId="{AA76399D-87C5-42C3-83BB-B4F1B3CD6B07}" destId="{064427CC-42C4-48DB-B166-FA8918C74237}" srcOrd="0" destOrd="0" presId="urn:microsoft.com/office/officeart/2005/8/layout/default"/>
    <dgm:cxn modelId="{02A9F5F5-B4A8-4689-B23D-E6C07EAAFD27}" type="presOf" srcId="{DD480D15-6F4A-4292-A78E-292742A5B42E}" destId="{8426AED9-C84B-4C4F-8F6C-28FA1E9BF5B4}" srcOrd="0" destOrd="0" presId="urn:microsoft.com/office/officeart/2005/8/layout/default"/>
    <dgm:cxn modelId="{D571FBCC-2FEB-49BF-80E2-CB13940A4E12}" srcId="{62E3401A-BC4C-4BA5-9650-21ABBF3881AF}" destId="{DD480D15-6F4A-4292-A78E-292742A5B42E}" srcOrd="4" destOrd="0" parTransId="{C4490B22-5572-4563-A480-7CB0603CBF2C}" sibTransId="{0BF9273C-DEE3-4782-B415-77ABE47FAE90}"/>
    <dgm:cxn modelId="{DD2198AF-8660-4041-95A1-44877FD136E1}" type="presOf" srcId="{26934F5E-0810-4135-ACD2-45A1524B0FBB}" destId="{D928D84C-BE10-4E80-B55F-F4144ED16CE0}" srcOrd="0" destOrd="0" presId="urn:microsoft.com/office/officeart/2005/8/layout/default"/>
    <dgm:cxn modelId="{EA0E0B41-721A-40B0-A622-2F301AC10BB2}" type="presParOf" srcId="{654B1500-6034-4992-ABA1-307D4E1A22D3}" destId="{D928D84C-BE10-4E80-B55F-F4144ED16CE0}" srcOrd="0" destOrd="0" presId="urn:microsoft.com/office/officeart/2005/8/layout/default"/>
    <dgm:cxn modelId="{600CA781-9F8B-4B08-8C15-7B97921FAAD5}" type="presParOf" srcId="{654B1500-6034-4992-ABA1-307D4E1A22D3}" destId="{4374F102-4A37-49A2-B8EB-8FD1BAD27320}" srcOrd="1" destOrd="0" presId="urn:microsoft.com/office/officeart/2005/8/layout/default"/>
    <dgm:cxn modelId="{A3875B52-BDAF-4736-99D1-D820573BE873}" type="presParOf" srcId="{654B1500-6034-4992-ABA1-307D4E1A22D3}" destId="{627C87A8-DF77-41D4-AED9-288D2282B6B7}" srcOrd="2" destOrd="0" presId="urn:microsoft.com/office/officeart/2005/8/layout/default"/>
    <dgm:cxn modelId="{D4403990-B109-4DAB-81C6-188B774B1AB1}" type="presParOf" srcId="{654B1500-6034-4992-ABA1-307D4E1A22D3}" destId="{197EFF17-51B2-4352-82BC-05EE8AE5B8E9}" srcOrd="3" destOrd="0" presId="urn:microsoft.com/office/officeart/2005/8/layout/default"/>
    <dgm:cxn modelId="{80C12881-8AB1-4D34-ABC1-6D8A2158C94D}" type="presParOf" srcId="{654B1500-6034-4992-ABA1-307D4E1A22D3}" destId="{064427CC-42C4-48DB-B166-FA8918C74237}" srcOrd="4" destOrd="0" presId="urn:microsoft.com/office/officeart/2005/8/layout/default"/>
    <dgm:cxn modelId="{C8189622-C422-4243-8919-5D25465A73E2}" type="presParOf" srcId="{654B1500-6034-4992-ABA1-307D4E1A22D3}" destId="{765F2908-A676-498A-8A6E-0B0485033C64}" srcOrd="5" destOrd="0" presId="urn:microsoft.com/office/officeart/2005/8/layout/default"/>
    <dgm:cxn modelId="{8D2FC996-CA8A-4DF4-8A91-F491792E3504}" type="presParOf" srcId="{654B1500-6034-4992-ABA1-307D4E1A22D3}" destId="{6603B961-2C57-40E9-AC48-685413C3F6E1}" srcOrd="6" destOrd="0" presId="urn:microsoft.com/office/officeart/2005/8/layout/default"/>
    <dgm:cxn modelId="{710B6150-157E-4864-871E-6312F3AAEE33}" type="presParOf" srcId="{654B1500-6034-4992-ABA1-307D4E1A22D3}" destId="{C419AE94-2597-4DCA-8519-2DC568620C63}" srcOrd="7" destOrd="0" presId="urn:microsoft.com/office/officeart/2005/8/layout/default"/>
    <dgm:cxn modelId="{78A8657B-3E95-4983-9148-49CBB0362452}" type="presParOf" srcId="{654B1500-6034-4992-ABA1-307D4E1A22D3}" destId="{8426AED9-C84B-4C4F-8F6C-28FA1E9BF5B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316C8C-DFF9-4305-A5B4-7E0DFC87832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6DEF608-B68B-4C8F-A447-24D51E0B435F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La SEP considerará las opiniones de autoridades educativas locales, y de diversos sectores sociales involucrados en la educación, los maestros y los </a:t>
          </a:r>
          <a:r>
            <a:rPr lang="es-MX" sz="1500" b="1" dirty="0" smtClean="0">
              <a:solidFill>
                <a:schemeClr val="tx1"/>
              </a:solidFill>
            </a:rPr>
            <a:t>padres de familia, </a:t>
          </a:r>
          <a:r>
            <a:rPr lang="es-MX" sz="1500" dirty="0" smtClean="0">
              <a:solidFill>
                <a:schemeClr val="tx1"/>
              </a:solidFill>
            </a:rPr>
            <a:t>expresadas a través del Consejo Nacional de Participación Social en la Educación, así como aquéllas formule el INEE (Art. 65 LGE)</a:t>
          </a:r>
          <a:endParaRPr lang="es-MX" sz="1500" dirty="0">
            <a:solidFill>
              <a:schemeClr val="tx1"/>
            </a:solidFill>
          </a:endParaRPr>
        </a:p>
      </dgm:t>
    </dgm:pt>
    <dgm:pt modelId="{EAB03949-24A5-4F30-A230-06ED38F62717}" type="parTrans" cxnId="{DE83EADA-A4CA-4790-9C1B-C48A9D310680}">
      <dgm:prSet/>
      <dgm:spPr/>
      <dgm:t>
        <a:bodyPr/>
        <a:lstStyle/>
        <a:p>
          <a:endParaRPr lang="es-MX"/>
        </a:p>
      </dgm:t>
    </dgm:pt>
    <dgm:pt modelId="{08DC20B5-2268-4BF2-B196-7B2D91EBF930}" type="sibTrans" cxnId="{DE83EADA-A4CA-4790-9C1B-C48A9D310680}">
      <dgm:prSet/>
      <dgm:spPr/>
      <dgm:t>
        <a:bodyPr/>
        <a:lstStyle/>
        <a:p>
          <a:endParaRPr lang="es-MX"/>
        </a:p>
      </dgm:t>
    </dgm:pt>
    <dgm:pt modelId="{7F211CA1-3B26-420E-9B88-5425F45FF109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En cada escuela pública de educación básica operará un consejo escolar de participación social, integrado con </a:t>
          </a:r>
          <a:r>
            <a:rPr lang="es-MX" sz="1500" b="1" dirty="0" smtClean="0">
              <a:solidFill>
                <a:schemeClr val="tx1"/>
              </a:solidFill>
            </a:rPr>
            <a:t>padres de familia y representantes de sus asociaciones</a:t>
          </a:r>
          <a:r>
            <a:rPr lang="es-MX" sz="1500" dirty="0" smtClean="0">
              <a:solidFill>
                <a:schemeClr val="tx1"/>
              </a:solidFill>
            </a:rPr>
            <a:t>, maestros, organización sindical, directivos, exalumnos, y otros miembros de la comunidad</a:t>
          </a:r>
          <a:r>
            <a:rPr lang="es-MX" sz="1500" b="0" dirty="0" smtClean="0">
              <a:solidFill>
                <a:schemeClr val="tx1"/>
              </a:solidFill>
            </a:rPr>
            <a:t> (Art. 69 LGE)</a:t>
          </a:r>
          <a:endParaRPr lang="es-MX" sz="1500" dirty="0">
            <a:solidFill>
              <a:schemeClr val="tx1"/>
            </a:solidFill>
          </a:endParaRPr>
        </a:p>
      </dgm:t>
    </dgm:pt>
    <dgm:pt modelId="{1330EAA8-96B3-4E99-8987-76FC5588C1C3}" type="parTrans" cxnId="{B0CFA1FE-37FA-46C5-A794-E643322E9608}">
      <dgm:prSet/>
      <dgm:spPr/>
      <dgm:t>
        <a:bodyPr/>
        <a:lstStyle/>
        <a:p>
          <a:endParaRPr lang="es-MX"/>
        </a:p>
      </dgm:t>
    </dgm:pt>
    <dgm:pt modelId="{EBF1D4B9-2E7F-4C00-BB62-5D6049917D1C}" type="sibTrans" cxnId="{B0CFA1FE-37FA-46C5-A794-E643322E9608}">
      <dgm:prSet/>
      <dgm:spPr/>
      <dgm:t>
        <a:bodyPr/>
        <a:lstStyle/>
        <a:p>
          <a:endParaRPr lang="es-MX"/>
        </a:p>
      </dgm:t>
    </dgm:pt>
    <dgm:pt modelId="{7673A159-5A6D-42E3-B757-22D21366545C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Autoridades, </a:t>
          </a:r>
          <a:r>
            <a:rPr lang="es-MX" sz="1500" b="1" dirty="0" smtClean="0">
              <a:solidFill>
                <a:schemeClr val="tx1"/>
              </a:solidFill>
            </a:rPr>
            <a:t>padres de familia y representantes de sus asociaciones</a:t>
          </a:r>
          <a:r>
            <a:rPr lang="es-MX" sz="1500" dirty="0" smtClean="0">
              <a:solidFill>
                <a:schemeClr val="tx1"/>
              </a:solidFill>
            </a:rPr>
            <a:t>, maestros y directores, organización sindical de los maestros, y organizaciones de la sociedad civil participan en consejos municipales y estatales de participación social </a:t>
          </a:r>
          <a:r>
            <a:rPr lang="es-MX" sz="1500" b="0" dirty="0" smtClean="0">
              <a:solidFill>
                <a:schemeClr val="tx1"/>
              </a:solidFill>
            </a:rPr>
            <a:t>(Art. 70 y 71 LGE)</a:t>
          </a:r>
          <a:endParaRPr lang="es-MX" sz="1500" dirty="0">
            <a:solidFill>
              <a:schemeClr val="tx1"/>
            </a:solidFill>
          </a:endParaRPr>
        </a:p>
      </dgm:t>
    </dgm:pt>
    <dgm:pt modelId="{6C5D05A7-9F23-46F4-8236-297845CF02C1}" type="parTrans" cxnId="{5628A37B-5E83-4000-A140-E73F1EA514A1}">
      <dgm:prSet/>
      <dgm:spPr/>
      <dgm:t>
        <a:bodyPr/>
        <a:lstStyle/>
        <a:p>
          <a:endParaRPr lang="es-MX"/>
        </a:p>
      </dgm:t>
    </dgm:pt>
    <dgm:pt modelId="{A6F6BE93-A9FB-40C2-AFF3-E2889B060208}" type="sibTrans" cxnId="{5628A37B-5E83-4000-A140-E73F1EA514A1}">
      <dgm:prSet/>
      <dgm:spPr/>
      <dgm:t>
        <a:bodyPr/>
        <a:lstStyle/>
        <a:p>
          <a:endParaRPr lang="es-MX"/>
        </a:p>
      </dgm:t>
    </dgm:pt>
    <dgm:pt modelId="{E22C494E-E000-47B8-B166-6B951C7C4EE8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En el Consejo Nacional de Participación Social en la Educación, están representados </a:t>
          </a:r>
          <a:r>
            <a:rPr lang="es-MX" sz="1500" b="1" dirty="0" smtClean="0">
              <a:solidFill>
                <a:schemeClr val="tx1"/>
              </a:solidFill>
            </a:rPr>
            <a:t>padres de familia y sus asociaciones</a:t>
          </a:r>
          <a:r>
            <a:rPr lang="es-MX" sz="1500" dirty="0" smtClean="0">
              <a:solidFill>
                <a:schemeClr val="tx1"/>
              </a:solidFill>
            </a:rPr>
            <a:t>, maestros y su organización sindical, autoridades educativas y organizaciones de la sociedad civil cuyo objeto social sea la educación (Art. 72 LGE)</a:t>
          </a:r>
          <a:endParaRPr lang="es-MX" sz="1500" dirty="0">
            <a:solidFill>
              <a:schemeClr val="tx1"/>
            </a:solidFill>
          </a:endParaRPr>
        </a:p>
      </dgm:t>
    </dgm:pt>
    <dgm:pt modelId="{BDF049EB-E09D-4905-AC57-2725BE313AB0}" type="parTrans" cxnId="{BB85AFC7-D222-45C9-8201-B307A39D9EDB}">
      <dgm:prSet/>
      <dgm:spPr/>
      <dgm:t>
        <a:bodyPr/>
        <a:lstStyle/>
        <a:p>
          <a:endParaRPr lang="es-MX"/>
        </a:p>
      </dgm:t>
    </dgm:pt>
    <dgm:pt modelId="{3706ACCA-1FC5-4BE5-9B71-ACCA160EDB1E}" type="sibTrans" cxnId="{BB85AFC7-D222-45C9-8201-B307A39D9EDB}">
      <dgm:prSet/>
      <dgm:spPr/>
      <dgm:t>
        <a:bodyPr/>
        <a:lstStyle/>
        <a:p>
          <a:endParaRPr lang="es-MX"/>
        </a:p>
      </dgm:t>
    </dgm:pt>
    <dgm:pt modelId="{0159EB60-39E2-4E57-885D-82264A670DEB}" type="pres">
      <dgm:prSet presAssocID="{66316C8C-DFF9-4305-A5B4-7E0DFC87832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F1E7492-A81A-41D7-8E33-B948D8EDD963}" type="pres">
      <dgm:prSet presAssocID="{D6DEF608-B68B-4C8F-A447-24D51E0B435F}" presName="node" presStyleLbl="node1" presStyleIdx="0" presStyleCnt="4" custScaleX="241831" custScaleY="106578" custRadScaleRad="92328" custRadScaleInc="133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B2CABF-BA6B-4592-BE2A-887C9DDDDF60}" type="pres">
      <dgm:prSet presAssocID="{D6DEF608-B68B-4C8F-A447-24D51E0B435F}" presName="spNode" presStyleCnt="0"/>
      <dgm:spPr/>
    </dgm:pt>
    <dgm:pt modelId="{2700F3C6-992C-48CC-892F-561DE036598A}" type="pres">
      <dgm:prSet presAssocID="{08DC20B5-2268-4BF2-B196-7B2D91EBF930}" presName="sibTrans" presStyleLbl="sibTrans1D1" presStyleIdx="0" presStyleCnt="4"/>
      <dgm:spPr/>
      <dgm:t>
        <a:bodyPr/>
        <a:lstStyle/>
        <a:p>
          <a:endParaRPr lang="es-MX"/>
        </a:p>
      </dgm:t>
    </dgm:pt>
    <dgm:pt modelId="{8FC4FE05-8DCB-4998-9C22-11027FDC7461}" type="pres">
      <dgm:prSet presAssocID="{7F211CA1-3B26-420E-9B88-5425F45FF109}" presName="node" presStyleLbl="node1" presStyleIdx="1" presStyleCnt="4" custScaleX="190118" custScaleY="125688" custRadScaleRad="100006" custRadScaleInc="-26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2569BB-8CCE-4E17-815A-270E7820CDFF}" type="pres">
      <dgm:prSet presAssocID="{7F211CA1-3B26-420E-9B88-5425F45FF109}" presName="spNode" presStyleCnt="0"/>
      <dgm:spPr/>
    </dgm:pt>
    <dgm:pt modelId="{3227B269-5E6F-4E73-80DA-5E23C6CCDAAD}" type="pres">
      <dgm:prSet presAssocID="{EBF1D4B9-2E7F-4C00-BB62-5D6049917D1C}" presName="sibTrans" presStyleLbl="sibTrans1D1" presStyleIdx="1" presStyleCnt="4"/>
      <dgm:spPr/>
      <dgm:t>
        <a:bodyPr/>
        <a:lstStyle/>
        <a:p>
          <a:endParaRPr lang="es-MX"/>
        </a:p>
      </dgm:t>
    </dgm:pt>
    <dgm:pt modelId="{3B0B4BD6-570F-4164-925A-07EC80E055D7}" type="pres">
      <dgm:prSet presAssocID="{7673A159-5A6D-42E3-B757-22D21366545C}" presName="node" presStyleLbl="node1" presStyleIdx="2" presStyleCnt="4" custScaleX="186400" custScaleY="104432" custRadScaleRad="91354" custRadScaleInc="-1338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AD6811-CDDA-409F-8CEB-C3A12BB4AB18}" type="pres">
      <dgm:prSet presAssocID="{7673A159-5A6D-42E3-B757-22D21366545C}" presName="spNode" presStyleCnt="0"/>
      <dgm:spPr/>
    </dgm:pt>
    <dgm:pt modelId="{F49AFB60-99EA-4E41-99A5-F64A813418BA}" type="pres">
      <dgm:prSet presAssocID="{A6F6BE93-A9FB-40C2-AFF3-E2889B060208}" presName="sibTrans" presStyleLbl="sibTrans1D1" presStyleIdx="2" presStyleCnt="4"/>
      <dgm:spPr/>
      <dgm:t>
        <a:bodyPr/>
        <a:lstStyle/>
        <a:p>
          <a:endParaRPr lang="es-MX"/>
        </a:p>
      </dgm:t>
    </dgm:pt>
    <dgm:pt modelId="{34066D7A-B288-44DE-8993-3DC0899F4608}" type="pres">
      <dgm:prSet presAssocID="{E22C494E-E000-47B8-B166-6B951C7C4EE8}" presName="node" presStyleLbl="node1" presStyleIdx="3" presStyleCnt="4" custScaleX="176212" custScaleY="131297" custRadScaleRad="103358" custRadScaleInc="567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E33CAF-CDCD-418E-A196-BF77B1F7F404}" type="pres">
      <dgm:prSet presAssocID="{E22C494E-E000-47B8-B166-6B951C7C4EE8}" presName="spNode" presStyleCnt="0"/>
      <dgm:spPr/>
    </dgm:pt>
    <dgm:pt modelId="{18150BAE-3437-4457-A402-CF2F2D9E3573}" type="pres">
      <dgm:prSet presAssocID="{3706ACCA-1FC5-4BE5-9B71-ACCA160EDB1E}" presName="sibTrans" presStyleLbl="sibTrans1D1" presStyleIdx="3" presStyleCnt="4"/>
      <dgm:spPr/>
      <dgm:t>
        <a:bodyPr/>
        <a:lstStyle/>
        <a:p>
          <a:endParaRPr lang="es-MX"/>
        </a:p>
      </dgm:t>
    </dgm:pt>
  </dgm:ptLst>
  <dgm:cxnLst>
    <dgm:cxn modelId="{5628A37B-5E83-4000-A140-E73F1EA514A1}" srcId="{66316C8C-DFF9-4305-A5B4-7E0DFC878326}" destId="{7673A159-5A6D-42E3-B757-22D21366545C}" srcOrd="2" destOrd="0" parTransId="{6C5D05A7-9F23-46F4-8236-297845CF02C1}" sibTransId="{A6F6BE93-A9FB-40C2-AFF3-E2889B060208}"/>
    <dgm:cxn modelId="{DE83EADA-A4CA-4790-9C1B-C48A9D310680}" srcId="{66316C8C-DFF9-4305-A5B4-7E0DFC878326}" destId="{D6DEF608-B68B-4C8F-A447-24D51E0B435F}" srcOrd="0" destOrd="0" parTransId="{EAB03949-24A5-4F30-A230-06ED38F62717}" sibTransId="{08DC20B5-2268-4BF2-B196-7B2D91EBF930}"/>
    <dgm:cxn modelId="{BB85AFC7-D222-45C9-8201-B307A39D9EDB}" srcId="{66316C8C-DFF9-4305-A5B4-7E0DFC878326}" destId="{E22C494E-E000-47B8-B166-6B951C7C4EE8}" srcOrd="3" destOrd="0" parTransId="{BDF049EB-E09D-4905-AC57-2725BE313AB0}" sibTransId="{3706ACCA-1FC5-4BE5-9B71-ACCA160EDB1E}"/>
    <dgm:cxn modelId="{4D9BB493-9534-4ED5-801E-290B00983AD1}" type="presOf" srcId="{7673A159-5A6D-42E3-B757-22D21366545C}" destId="{3B0B4BD6-570F-4164-925A-07EC80E055D7}" srcOrd="0" destOrd="0" presId="urn:microsoft.com/office/officeart/2005/8/layout/cycle6"/>
    <dgm:cxn modelId="{629E1346-873F-4D7F-AA76-919CC1C6FDF7}" type="presOf" srcId="{08DC20B5-2268-4BF2-B196-7B2D91EBF930}" destId="{2700F3C6-992C-48CC-892F-561DE036598A}" srcOrd="0" destOrd="0" presId="urn:microsoft.com/office/officeart/2005/8/layout/cycle6"/>
    <dgm:cxn modelId="{A611B6AD-C8A5-45D8-9B6F-43BD4AF5605B}" type="presOf" srcId="{3706ACCA-1FC5-4BE5-9B71-ACCA160EDB1E}" destId="{18150BAE-3437-4457-A402-CF2F2D9E3573}" srcOrd="0" destOrd="0" presId="urn:microsoft.com/office/officeart/2005/8/layout/cycle6"/>
    <dgm:cxn modelId="{F6503B64-08D4-4533-8467-CD954035AE9C}" type="presOf" srcId="{7F211CA1-3B26-420E-9B88-5425F45FF109}" destId="{8FC4FE05-8DCB-4998-9C22-11027FDC7461}" srcOrd="0" destOrd="0" presId="urn:microsoft.com/office/officeart/2005/8/layout/cycle6"/>
    <dgm:cxn modelId="{68AE847A-7679-43AD-A046-49062571B489}" type="presOf" srcId="{D6DEF608-B68B-4C8F-A447-24D51E0B435F}" destId="{8F1E7492-A81A-41D7-8E33-B948D8EDD963}" srcOrd="0" destOrd="0" presId="urn:microsoft.com/office/officeart/2005/8/layout/cycle6"/>
    <dgm:cxn modelId="{1B433C86-D090-491E-8858-CA8B76CE0C87}" type="presOf" srcId="{EBF1D4B9-2E7F-4C00-BB62-5D6049917D1C}" destId="{3227B269-5E6F-4E73-80DA-5E23C6CCDAAD}" srcOrd="0" destOrd="0" presId="urn:microsoft.com/office/officeart/2005/8/layout/cycle6"/>
    <dgm:cxn modelId="{D2E25771-9AC3-49E4-AA0C-C139FCB73E3B}" type="presOf" srcId="{E22C494E-E000-47B8-B166-6B951C7C4EE8}" destId="{34066D7A-B288-44DE-8993-3DC0899F4608}" srcOrd="0" destOrd="0" presId="urn:microsoft.com/office/officeart/2005/8/layout/cycle6"/>
    <dgm:cxn modelId="{A3EF0E6D-ED01-4142-AD64-4F5A128051A3}" type="presOf" srcId="{66316C8C-DFF9-4305-A5B4-7E0DFC878326}" destId="{0159EB60-39E2-4E57-885D-82264A670DEB}" srcOrd="0" destOrd="0" presId="urn:microsoft.com/office/officeart/2005/8/layout/cycle6"/>
    <dgm:cxn modelId="{B0CFA1FE-37FA-46C5-A794-E643322E9608}" srcId="{66316C8C-DFF9-4305-A5B4-7E0DFC878326}" destId="{7F211CA1-3B26-420E-9B88-5425F45FF109}" srcOrd="1" destOrd="0" parTransId="{1330EAA8-96B3-4E99-8987-76FC5588C1C3}" sibTransId="{EBF1D4B9-2E7F-4C00-BB62-5D6049917D1C}"/>
    <dgm:cxn modelId="{1328266D-5582-4E7E-AACC-98103E9C6B75}" type="presOf" srcId="{A6F6BE93-A9FB-40C2-AFF3-E2889B060208}" destId="{F49AFB60-99EA-4E41-99A5-F64A813418BA}" srcOrd="0" destOrd="0" presId="urn:microsoft.com/office/officeart/2005/8/layout/cycle6"/>
    <dgm:cxn modelId="{F519FA9F-FFD7-40FF-ABCE-84845094B850}" type="presParOf" srcId="{0159EB60-39E2-4E57-885D-82264A670DEB}" destId="{8F1E7492-A81A-41D7-8E33-B948D8EDD963}" srcOrd="0" destOrd="0" presId="urn:microsoft.com/office/officeart/2005/8/layout/cycle6"/>
    <dgm:cxn modelId="{71122EE8-2D36-458D-83EC-A70EDC43D904}" type="presParOf" srcId="{0159EB60-39E2-4E57-885D-82264A670DEB}" destId="{1AB2CABF-BA6B-4592-BE2A-887C9DDDDF60}" srcOrd="1" destOrd="0" presId="urn:microsoft.com/office/officeart/2005/8/layout/cycle6"/>
    <dgm:cxn modelId="{D7BDBCA0-8276-43EB-AA4F-1D10173FEBB7}" type="presParOf" srcId="{0159EB60-39E2-4E57-885D-82264A670DEB}" destId="{2700F3C6-992C-48CC-892F-561DE036598A}" srcOrd="2" destOrd="0" presId="urn:microsoft.com/office/officeart/2005/8/layout/cycle6"/>
    <dgm:cxn modelId="{776E7A0D-4029-476E-BDA7-FF64105985D5}" type="presParOf" srcId="{0159EB60-39E2-4E57-885D-82264A670DEB}" destId="{8FC4FE05-8DCB-4998-9C22-11027FDC7461}" srcOrd="3" destOrd="0" presId="urn:microsoft.com/office/officeart/2005/8/layout/cycle6"/>
    <dgm:cxn modelId="{EDC7E3D4-2715-4B6D-A797-4806B2254DBC}" type="presParOf" srcId="{0159EB60-39E2-4E57-885D-82264A670DEB}" destId="{222569BB-8CCE-4E17-815A-270E7820CDFF}" srcOrd="4" destOrd="0" presId="urn:microsoft.com/office/officeart/2005/8/layout/cycle6"/>
    <dgm:cxn modelId="{6E12EF4E-A58D-408B-9EFE-4A6797986F8F}" type="presParOf" srcId="{0159EB60-39E2-4E57-885D-82264A670DEB}" destId="{3227B269-5E6F-4E73-80DA-5E23C6CCDAAD}" srcOrd="5" destOrd="0" presId="urn:microsoft.com/office/officeart/2005/8/layout/cycle6"/>
    <dgm:cxn modelId="{A59B4955-4247-498F-8507-93C169FE96B7}" type="presParOf" srcId="{0159EB60-39E2-4E57-885D-82264A670DEB}" destId="{3B0B4BD6-570F-4164-925A-07EC80E055D7}" srcOrd="6" destOrd="0" presId="urn:microsoft.com/office/officeart/2005/8/layout/cycle6"/>
    <dgm:cxn modelId="{D1913B60-1249-4F8C-8E61-8398B4B7DB56}" type="presParOf" srcId="{0159EB60-39E2-4E57-885D-82264A670DEB}" destId="{14AD6811-CDDA-409F-8CEB-C3A12BB4AB18}" srcOrd="7" destOrd="0" presId="urn:microsoft.com/office/officeart/2005/8/layout/cycle6"/>
    <dgm:cxn modelId="{D0C8200A-AF22-41B5-ADB2-A3CE5311BCBE}" type="presParOf" srcId="{0159EB60-39E2-4E57-885D-82264A670DEB}" destId="{F49AFB60-99EA-4E41-99A5-F64A813418BA}" srcOrd="8" destOrd="0" presId="urn:microsoft.com/office/officeart/2005/8/layout/cycle6"/>
    <dgm:cxn modelId="{650E2791-4A0F-42E3-928C-5EFA72B8F8CD}" type="presParOf" srcId="{0159EB60-39E2-4E57-885D-82264A670DEB}" destId="{34066D7A-B288-44DE-8993-3DC0899F4608}" srcOrd="9" destOrd="0" presId="urn:microsoft.com/office/officeart/2005/8/layout/cycle6"/>
    <dgm:cxn modelId="{05EB8D85-9F43-49AB-8032-365C58965AF7}" type="presParOf" srcId="{0159EB60-39E2-4E57-885D-82264A670DEB}" destId="{BDE33CAF-CDCD-418E-A196-BF77B1F7F404}" srcOrd="10" destOrd="0" presId="urn:microsoft.com/office/officeart/2005/8/layout/cycle6"/>
    <dgm:cxn modelId="{47755DE8-8E6B-4F63-ADF4-DE0C70ACAB7A}" type="presParOf" srcId="{0159EB60-39E2-4E57-885D-82264A670DEB}" destId="{18150BAE-3437-4457-A402-CF2F2D9E3573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5D2AB0-5C1F-498F-83E0-F610B2E3A13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4D1C534-E810-44CD-A44D-9AD34B517D5B}">
      <dgm:prSet phldrT="[Texto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Los Directores y Supervisores deben propiciar la comunicación entre escuelas, </a:t>
          </a:r>
          <a:r>
            <a:rPr lang="es-MX" sz="1500" b="1" dirty="0" smtClean="0">
              <a:solidFill>
                <a:schemeClr val="tx1"/>
              </a:solidFill>
            </a:rPr>
            <a:t>padres de familia </a:t>
          </a:r>
          <a:r>
            <a:rPr lang="es-MX" sz="1500" dirty="0" smtClean="0">
              <a:solidFill>
                <a:schemeClr val="tx1"/>
              </a:solidFill>
            </a:rPr>
            <a:t>y comunidades </a:t>
          </a:r>
          <a:r>
            <a:rPr lang="es-ES" sz="1500" dirty="0" smtClean="0">
              <a:solidFill>
                <a:schemeClr val="tx1"/>
              </a:solidFill>
            </a:rPr>
            <a:t>(Art. 4 LGSPD)</a:t>
          </a:r>
          <a:endParaRPr lang="es-MX" sz="1500" dirty="0"/>
        </a:p>
      </dgm:t>
    </dgm:pt>
    <dgm:pt modelId="{682075BD-39A2-403C-A5D6-94FAB4CB24A6}" type="parTrans" cxnId="{35FA7D55-B143-44C8-BF34-B4BD33FEE420}">
      <dgm:prSet/>
      <dgm:spPr/>
      <dgm:t>
        <a:bodyPr/>
        <a:lstStyle/>
        <a:p>
          <a:endParaRPr lang="es-MX"/>
        </a:p>
      </dgm:t>
    </dgm:pt>
    <dgm:pt modelId="{7FE7C5C8-DBD4-42F0-A199-358DB6BF0DE2}" type="sibTrans" cxnId="{35FA7D55-B143-44C8-BF34-B4BD33FEE420}">
      <dgm:prSet/>
      <dgm:spPr/>
      <dgm:t>
        <a:bodyPr/>
        <a:lstStyle/>
        <a:p>
          <a:endParaRPr lang="es-MX"/>
        </a:p>
      </dgm:t>
    </dgm:pt>
    <dgm:pt modelId="{57F3532C-919E-455C-B752-EDF63AB990C6}">
      <dgm:prSet phldrT="[Texto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Los perfiles, </a:t>
          </a:r>
          <a:r>
            <a:rPr lang="es-ES" sz="1500" dirty="0" smtClean="0">
              <a:solidFill>
                <a:schemeClr val="tx1"/>
              </a:solidFill>
            </a:rPr>
            <a:t>parámetros e indicadores permitirán definir los aspectos principales  de la función docente: la planeación, el dominio de los contenidos, el ambiente en el aula, las prácticas didácticas, la evaluación de los alumnos, el logro de aprendizaje de los alumnos, la colaboración en la Escuela y el </a:t>
          </a:r>
          <a:r>
            <a:rPr lang="es-ES" sz="1500" b="1" dirty="0" smtClean="0">
              <a:solidFill>
                <a:schemeClr val="tx1"/>
              </a:solidFill>
            </a:rPr>
            <a:t>diálogo con los padres de familia o tutores</a:t>
          </a:r>
          <a:r>
            <a:rPr lang="es-MX" sz="1500" dirty="0" smtClean="0">
              <a:solidFill>
                <a:schemeClr val="tx1"/>
              </a:solidFill>
            </a:rPr>
            <a:t>(Art. 14 LGSPD)</a:t>
          </a:r>
          <a:endParaRPr lang="es-MX" sz="1500" dirty="0">
            <a:solidFill>
              <a:schemeClr val="tx1"/>
            </a:solidFill>
          </a:endParaRPr>
        </a:p>
      </dgm:t>
    </dgm:pt>
    <dgm:pt modelId="{6762FAB0-33BA-488D-ACC1-29DC0568680E}" type="parTrans" cxnId="{B8349A3C-6C21-4EE2-AB54-71D9E402BAC6}">
      <dgm:prSet/>
      <dgm:spPr/>
      <dgm:t>
        <a:bodyPr/>
        <a:lstStyle/>
        <a:p>
          <a:endParaRPr lang="es-MX"/>
        </a:p>
      </dgm:t>
    </dgm:pt>
    <dgm:pt modelId="{02899CB1-C36B-45A9-B56D-69DC55ED67D5}" type="sibTrans" cxnId="{B8349A3C-6C21-4EE2-AB54-71D9E402BAC6}">
      <dgm:prSet/>
      <dgm:spPr/>
      <dgm:t>
        <a:bodyPr/>
        <a:lstStyle/>
        <a:p>
          <a:endParaRPr lang="es-MX"/>
        </a:p>
      </dgm:t>
    </dgm:pt>
    <dgm:pt modelId="{4A9D3EB9-8FC3-4772-8DC5-F652C1FE4D1F}">
      <dgm:prSet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500" dirty="0" smtClean="0">
              <a:solidFill>
                <a:schemeClr val="tx1"/>
              </a:solidFill>
            </a:rPr>
            <a:t>Los </a:t>
          </a:r>
          <a:r>
            <a:rPr lang="es-ES" sz="1500" b="1" dirty="0" smtClean="0">
              <a:solidFill>
                <a:schemeClr val="tx1"/>
              </a:solidFill>
            </a:rPr>
            <a:t>p</a:t>
          </a:r>
          <a:r>
            <a:rPr lang="es-MX" sz="1500" b="1" dirty="0" smtClean="0">
              <a:solidFill>
                <a:schemeClr val="tx1"/>
              </a:solidFill>
            </a:rPr>
            <a:t>adres de familia </a:t>
          </a:r>
          <a:r>
            <a:rPr lang="es-MX" sz="1500" dirty="0" smtClean="0">
              <a:solidFill>
                <a:schemeClr val="tx1"/>
              </a:solidFill>
            </a:rPr>
            <a:t>podrán participar como observadores en los procesos de evaluación de los maestros (Art. 8, 9 y 10 LGSPD)</a:t>
          </a:r>
        </a:p>
      </dgm:t>
    </dgm:pt>
    <dgm:pt modelId="{54D1A776-DB8E-47F4-9FDA-3DD57900B16A}" type="parTrans" cxnId="{E654D297-7DB6-4DEB-84B2-AE02ECD2CA75}">
      <dgm:prSet/>
      <dgm:spPr/>
      <dgm:t>
        <a:bodyPr/>
        <a:lstStyle/>
        <a:p>
          <a:endParaRPr lang="es-MX"/>
        </a:p>
      </dgm:t>
    </dgm:pt>
    <dgm:pt modelId="{59959432-5A2D-438B-A28B-B94BF2E4C78C}" type="sibTrans" cxnId="{E654D297-7DB6-4DEB-84B2-AE02ECD2CA75}">
      <dgm:prSet/>
      <dgm:spPr/>
      <dgm:t>
        <a:bodyPr/>
        <a:lstStyle/>
        <a:p>
          <a:endParaRPr lang="es-MX"/>
        </a:p>
      </dgm:t>
    </dgm:pt>
    <dgm:pt modelId="{B9C5A727-178B-4E84-8937-816FEBEC6E0F}">
      <dgm:prSet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El Consejo Escolar de Participación Social,  en el que participan </a:t>
          </a:r>
          <a:r>
            <a:rPr lang="es-MX" sz="1500" b="1" dirty="0" smtClean="0">
              <a:solidFill>
                <a:schemeClr val="tx1"/>
              </a:solidFill>
            </a:rPr>
            <a:t>padres de familia</a:t>
          </a:r>
          <a:r>
            <a:rPr lang="es-MX" sz="1500" dirty="0" smtClean="0">
              <a:solidFill>
                <a:schemeClr val="tx1"/>
              </a:solidFill>
            </a:rPr>
            <a:t>, podrá proponer estímulos y reconocimientos a alumnos, maestros, directivos y empleados de la escuela, para ser considerados por los programas de reconocimiento que establece la LGSPD (Art. 69 LGE)</a:t>
          </a:r>
          <a:endParaRPr lang="es-MX" sz="1500" dirty="0">
            <a:solidFill>
              <a:schemeClr val="tx1"/>
            </a:solidFill>
          </a:endParaRPr>
        </a:p>
      </dgm:t>
    </dgm:pt>
    <dgm:pt modelId="{23D18B37-8CE9-476B-B3F7-FD3F8EECC5BA}" type="parTrans" cxnId="{7B80A0A2-9261-4402-9341-050EC9EB10AF}">
      <dgm:prSet/>
      <dgm:spPr/>
      <dgm:t>
        <a:bodyPr/>
        <a:lstStyle/>
        <a:p>
          <a:endParaRPr lang="es-MX"/>
        </a:p>
      </dgm:t>
    </dgm:pt>
    <dgm:pt modelId="{DAC01363-140E-42C4-A153-EB6E113B0E50}" type="sibTrans" cxnId="{7B80A0A2-9261-4402-9341-050EC9EB10AF}">
      <dgm:prSet/>
      <dgm:spPr/>
      <dgm:t>
        <a:bodyPr/>
        <a:lstStyle/>
        <a:p>
          <a:endParaRPr lang="es-MX"/>
        </a:p>
      </dgm:t>
    </dgm:pt>
    <dgm:pt modelId="{CCAC9EB6-9E87-4B68-B5B8-13BDAF1952C7}" type="pres">
      <dgm:prSet presAssocID="{6D5D2AB0-5C1F-498F-83E0-F610B2E3A13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C2CDE00-E818-4F7F-AFA0-D026FFFC25C0}" type="pres">
      <dgm:prSet presAssocID="{4A9D3EB9-8FC3-4772-8DC5-F652C1FE4D1F}" presName="node" presStyleLbl="node1" presStyleIdx="0" presStyleCnt="4" custScaleX="203009" custScaleY="892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E1CE34-10EE-4E09-B08C-D56AA0B07A77}" type="pres">
      <dgm:prSet presAssocID="{4A9D3EB9-8FC3-4772-8DC5-F652C1FE4D1F}" presName="spNode" presStyleCnt="0"/>
      <dgm:spPr/>
    </dgm:pt>
    <dgm:pt modelId="{696EB009-0AE0-48D2-87C2-516364F129A3}" type="pres">
      <dgm:prSet presAssocID="{59959432-5A2D-438B-A28B-B94BF2E4C78C}" presName="sibTrans" presStyleLbl="sibTrans1D1" presStyleIdx="0" presStyleCnt="4"/>
      <dgm:spPr/>
      <dgm:t>
        <a:bodyPr/>
        <a:lstStyle/>
        <a:p>
          <a:endParaRPr lang="es-MX"/>
        </a:p>
      </dgm:t>
    </dgm:pt>
    <dgm:pt modelId="{CA76ECDE-FF97-401C-B1DF-34885CC4DB81}" type="pres">
      <dgm:prSet presAssocID="{B9C5A727-178B-4E84-8937-816FEBEC6E0F}" presName="node" presStyleLbl="node1" presStyleIdx="1" presStyleCnt="4" custScaleX="203009" custScaleY="14397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D98D7F-7E0E-4122-B6E9-80B20A8E6A76}" type="pres">
      <dgm:prSet presAssocID="{B9C5A727-178B-4E84-8937-816FEBEC6E0F}" presName="spNode" presStyleCnt="0"/>
      <dgm:spPr/>
    </dgm:pt>
    <dgm:pt modelId="{08328B24-6D65-4BF3-91D7-21BCE8CEADCF}" type="pres">
      <dgm:prSet presAssocID="{DAC01363-140E-42C4-A153-EB6E113B0E50}" presName="sibTrans" presStyleLbl="sibTrans1D1" presStyleIdx="1" presStyleCnt="4"/>
      <dgm:spPr/>
      <dgm:t>
        <a:bodyPr/>
        <a:lstStyle/>
        <a:p>
          <a:endParaRPr lang="es-MX"/>
        </a:p>
      </dgm:t>
    </dgm:pt>
    <dgm:pt modelId="{D862BCEC-59AB-486B-9D89-AA78A42D34A2}" type="pres">
      <dgm:prSet presAssocID="{C4D1C534-E810-44CD-A44D-9AD34B517D5B}" presName="node" presStyleLbl="node1" presStyleIdx="2" presStyleCnt="4" custScaleX="203009" custScaleY="976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16D25C-0DC9-45BD-A1DB-87FC5F703902}" type="pres">
      <dgm:prSet presAssocID="{C4D1C534-E810-44CD-A44D-9AD34B517D5B}" presName="spNode" presStyleCnt="0"/>
      <dgm:spPr/>
    </dgm:pt>
    <dgm:pt modelId="{EC3472A2-B4FB-48B1-A2EB-A95DDE982896}" type="pres">
      <dgm:prSet presAssocID="{7FE7C5C8-DBD4-42F0-A199-358DB6BF0DE2}" presName="sibTrans" presStyleLbl="sibTrans1D1" presStyleIdx="2" presStyleCnt="4"/>
      <dgm:spPr/>
      <dgm:t>
        <a:bodyPr/>
        <a:lstStyle/>
        <a:p>
          <a:endParaRPr lang="es-MX"/>
        </a:p>
      </dgm:t>
    </dgm:pt>
    <dgm:pt modelId="{0FC4C07C-B04F-4F19-AB2F-832372A97007}" type="pres">
      <dgm:prSet presAssocID="{57F3532C-919E-455C-B752-EDF63AB990C6}" presName="node" presStyleLbl="node1" presStyleIdx="3" presStyleCnt="4" custScaleX="203009" custScaleY="1551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BEA81D-40BE-4EF0-B06D-75A51BAB195F}" type="pres">
      <dgm:prSet presAssocID="{57F3532C-919E-455C-B752-EDF63AB990C6}" presName="spNode" presStyleCnt="0"/>
      <dgm:spPr/>
    </dgm:pt>
    <dgm:pt modelId="{9E26B868-B862-4C30-94C4-E546346AC700}" type="pres">
      <dgm:prSet presAssocID="{02899CB1-C36B-45A9-B56D-69DC55ED67D5}" presName="sibTrans" presStyleLbl="sibTrans1D1" presStyleIdx="3" presStyleCnt="4"/>
      <dgm:spPr/>
      <dgm:t>
        <a:bodyPr/>
        <a:lstStyle/>
        <a:p>
          <a:endParaRPr lang="es-MX"/>
        </a:p>
      </dgm:t>
    </dgm:pt>
  </dgm:ptLst>
  <dgm:cxnLst>
    <dgm:cxn modelId="{FE422BDF-730F-4F8F-B9CE-6DB6E8E1E0A5}" type="presOf" srcId="{02899CB1-C36B-45A9-B56D-69DC55ED67D5}" destId="{9E26B868-B862-4C30-94C4-E546346AC700}" srcOrd="0" destOrd="0" presId="urn:microsoft.com/office/officeart/2005/8/layout/cycle6"/>
    <dgm:cxn modelId="{7C2775AD-E93F-4E7D-8979-D9264E1B97EC}" type="presOf" srcId="{7FE7C5C8-DBD4-42F0-A199-358DB6BF0DE2}" destId="{EC3472A2-B4FB-48B1-A2EB-A95DDE982896}" srcOrd="0" destOrd="0" presId="urn:microsoft.com/office/officeart/2005/8/layout/cycle6"/>
    <dgm:cxn modelId="{E165D00D-DB9A-4396-A422-6824AC7F3F40}" type="presOf" srcId="{C4D1C534-E810-44CD-A44D-9AD34B517D5B}" destId="{D862BCEC-59AB-486B-9D89-AA78A42D34A2}" srcOrd="0" destOrd="0" presId="urn:microsoft.com/office/officeart/2005/8/layout/cycle6"/>
    <dgm:cxn modelId="{7B80A0A2-9261-4402-9341-050EC9EB10AF}" srcId="{6D5D2AB0-5C1F-498F-83E0-F610B2E3A13E}" destId="{B9C5A727-178B-4E84-8937-816FEBEC6E0F}" srcOrd="1" destOrd="0" parTransId="{23D18B37-8CE9-476B-B3F7-FD3F8EECC5BA}" sibTransId="{DAC01363-140E-42C4-A153-EB6E113B0E50}"/>
    <dgm:cxn modelId="{EAAF834E-CB5B-4A15-A04C-2FC078429520}" type="presOf" srcId="{4A9D3EB9-8FC3-4772-8DC5-F652C1FE4D1F}" destId="{CC2CDE00-E818-4F7F-AFA0-D026FFFC25C0}" srcOrd="0" destOrd="0" presId="urn:microsoft.com/office/officeart/2005/8/layout/cycle6"/>
    <dgm:cxn modelId="{0817CEC0-2DEF-4B89-BA10-3E2F81B8E98F}" type="presOf" srcId="{57F3532C-919E-455C-B752-EDF63AB990C6}" destId="{0FC4C07C-B04F-4F19-AB2F-832372A97007}" srcOrd="0" destOrd="0" presId="urn:microsoft.com/office/officeart/2005/8/layout/cycle6"/>
    <dgm:cxn modelId="{35FA7D55-B143-44C8-BF34-B4BD33FEE420}" srcId="{6D5D2AB0-5C1F-498F-83E0-F610B2E3A13E}" destId="{C4D1C534-E810-44CD-A44D-9AD34B517D5B}" srcOrd="2" destOrd="0" parTransId="{682075BD-39A2-403C-A5D6-94FAB4CB24A6}" sibTransId="{7FE7C5C8-DBD4-42F0-A199-358DB6BF0DE2}"/>
    <dgm:cxn modelId="{FED0C8CF-42ED-4A0D-94E6-70602D27FF96}" type="presOf" srcId="{59959432-5A2D-438B-A28B-B94BF2E4C78C}" destId="{696EB009-0AE0-48D2-87C2-516364F129A3}" srcOrd="0" destOrd="0" presId="urn:microsoft.com/office/officeart/2005/8/layout/cycle6"/>
    <dgm:cxn modelId="{89C49D89-9CBA-4BC1-829A-5A57C5A97C7E}" type="presOf" srcId="{B9C5A727-178B-4E84-8937-816FEBEC6E0F}" destId="{CA76ECDE-FF97-401C-B1DF-34885CC4DB81}" srcOrd="0" destOrd="0" presId="urn:microsoft.com/office/officeart/2005/8/layout/cycle6"/>
    <dgm:cxn modelId="{E654D297-7DB6-4DEB-84B2-AE02ECD2CA75}" srcId="{6D5D2AB0-5C1F-498F-83E0-F610B2E3A13E}" destId="{4A9D3EB9-8FC3-4772-8DC5-F652C1FE4D1F}" srcOrd="0" destOrd="0" parTransId="{54D1A776-DB8E-47F4-9FDA-3DD57900B16A}" sibTransId="{59959432-5A2D-438B-A28B-B94BF2E4C78C}"/>
    <dgm:cxn modelId="{B8349A3C-6C21-4EE2-AB54-71D9E402BAC6}" srcId="{6D5D2AB0-5C1F-498F-83E0-F610B2E3A13E}" destId="{57F3532C-919E-455C-B752-EDF63AB990C6}" srcOrd="3" destOrd="0" parTransId="{6762FAB0-33BA-488D-ACC1-29DC0568680E}" sibTransId="{02899CB1-C36B-45A9-B56D-69DC55ED67D5}"/>
    <dgm:cxn modelId="{550E1D75-72BF-4648-990A-F17C83CC2C30}" type="presOf" srcId="{DAC01363-140E-42C4-A153-EB6E113B0E50}" destId="{08328B24-6D65-4BF3-91D7-21BCE8CEADCF}" srcOrd="0" destOrd="0" presId="urn:microsoft.com/office/officeart/2005/8/layout/cycle6"/>
    <dgm:cxn modelId="{5F334F6D-711D-456E-9AB4-FE898E1CD8E2}" type="presOf" srcId="{6D5D2AB0-5C1F-498F-83E0-F610B2E3A13E}" destId="{CCAC9EB6-9E87-4B68-B5B8-13BDAF1952C7}" srcOrd="0" destOrd="0" presId="urn:microsoft.com/office/officeart/2005/8/layout/cycle6"/>
    <dgm:cxn modelId="{D03CC06C-7710-4709-ABCD-0922C8378C90}" type="presParOf" srcId="{CCAC9EB6-9E87-4B68-B5B8-13BDAF1952C7}" destId="{CC2CDE00-E818-4F7F-AFA0-D026FFFC25C0}" srcOrd="0" destOrd="0" presId="urn:microsoft.com/office/officeart/2005/8/layout/cycle6"/>
    <dgm:cxn modelId="{93A1E49A-C337-4DF3-864F-275BC160D97F}" type="presParOf" srcId="{CCAC9EB6-9E87-4B68-B5B8-13BDAF1952C7}" destId="{0AE1CE34-10EE-4E09-B08C-D56AA0B07A77}" srcOrd="1" destOrd="0" presId="urn:microsoft.com/office/officeart/2005/8/layout/cycle6"/>
    <dgm:cxn modelId="{2083102D-F8B2-4D3A-971B-8EB5F83BBE1E}" type="presParOf" srcId="{CCAC9EB6-9E87-4B68-B5B8-13BDAF1952C7}" destId="{696EB009-0AE0-48D2-87C2-516364F129A3}" srcOrd="2" destOrd="0" presId="urn:microsoft.com/office/officeart/2005/8/layout/cycle6"/>
    <dgm:cxn modelId="{886E1E50-15D7-41AD-A22A-5347CE60FE35}" type="presParOf" srcId="{CCAC9EB6-9E87-4B68-B5B8-13BDAF1952C7}" destId="{CA76ECDE-FF97-401C-B1DF-34885CC4DB81}" srcOrd="3" destOrd="0" presId="urn:microsoft.com/office/officeart/2005/8/layout/cycle6"/>
    <dgm:cxn modelId="{DDA625E7-A3E4-4D04-A24F-A73EBBF3FC85}" type="presParOf" srcId="{CCAC9EB6-9E87-4B68-B5B8-13BDAF1952C7}" destId="{D6D98D7F-7E0E-4122-B6E9-80B20A8E6A76}" srcOrd="4" destOrd="0" presId="urn:microsoft.com/office/officeart/2005/8/layout/cycle6"/>
    <dgm:cxn modelId="{E3DAFBEB-CE07-42DE-85C0-AF1864CDD3EA}" type="presParOf" srcId="{CCAC9EB6-9E87-4B68-B5B8-13BDAF1952C7}" destId="{08328B24-6D65-4BF3-91D7-21BCE8CEADCF}" srcOrd="5" destOrd="0" presId="urn:microsoft.com/office/officeart/2005/8/layout/cycle6"/>
    <dgm:cxn modelId="{743E0BC6-7372-4E6C-AB54-4F62EDE3BC88}" type="presParOf" srcId="{CCAC9EB6-9E87-4B68-B5B8-13BDAF1952C7}" destId="{D862BCEC-59AB-486B-9D89-AA78A42D34A2}" srcOrd="6" destOrd="0" presId="urn:microsoft.com/office/officeart/2005/8/layout/cycle6"/>
    <dgm:cxn modelId="{7E013C0D-19F0-4B9A-AA6F-EB5271F86321}" type="presParOf" srcId="{CCAC9EB6-9E87-4B68-B5B8-13BDAF1952C7}" destId="{B616D25C-0DC9-45BD-A1DB-87FC5F703902}" srcOrd="7" destOrd="0" presId="urn:microsoft.com/office/officeart/2005/8/layout/cycle6"/>
    <dgm:cxn modelId="{8D06D61E-4CE5-4A9E-AB65-5FC6DE77E80C}" type="presParOf" srcId="{CCAC9EB6-9E87-4B68-B5B8-13BDAF1952C7}" destId="{EC3472A2-B4FB-48B1-A2EB-A95DDE982896}" srcOrd="8" destOrd="0" presId="urn:microsoft.com/office/officeart/2005/8/layout/cycle6"/>
    <dgm:cxn modelId="{46ED05C0-923D-4930-865F-DE21835DA96D}" type="presParOf" srcId="{CCAC9EB6-9E87-4B68-B5B8-13BDAF1952C7}" destId="{0FC4C07C-B04F-4F19-AB2F-832372A97007}" srcOrd="9" destOrd="0" presId="urn:microsoft.com/office/officeart/2005/8/layout/cycle6"/>
    <dgm:cxn modelId="{A0727768-E5EB-42C1-87EA-1E492DE1E297}" type="presParOf" srcId="{CCAC9EB6-9E87-4B68-B5B8-13BDAF1952C7}" destId="{27BEA81D-40BE-4EF0-B06D-75A51BAB195F}" srcOrd="10" destOrd="0" presId="urn:microsoft.com/office/officeart/2005/8/layout/cycle6"/>
    <dgm:cxn modelId="{953C38AD-C80D-479E-B615-815AC46CCD13}" type="presParOf" srcId="{CCAC9EB6-9E87-4B68-B5B8-13BDAF1952C7}" destId="{9E26B868-B862-4C30-94C4-E546346AC700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3CB9FEC-9CBC-4B9B-92AA-3B7B73B4604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75215FE-15E0-4165-9E8C-274B2A8BDF4A}">
      <dgm:prSet phldrT="[Texto]" custT="1"/>
      <dgm:spPr/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Convenio Marco de Coordinación</a:t>
          </a:r>
          <a:endParaRPr lang="es-MX" sz="1500" dirty="0">
            <a:solidFill>
              <a:schemeClr val="tx1"/>
            </a:solidFill>
          </a:endParaRPr>
        </a:p>
      </dgm:t>
    </dgm:pt>
    <dgm:pt modelId="{A20EEFD8-3CDA-42A2-AEFC-0A82D59ABC90}" type="parTrans" cxnId="{066C51D5-AA1A-4135-98F4-7306FE542825}">
      <dgm:prSet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6350E51E-DAFA-4EFA-A66C-85C008C3518C}" type="sibTrans" cxnId="{066C51D5-AA1A-4135-98F4-7306FE542825}">
      <dgm:prSet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5AAC099B-C0E5-434E-9159-9DEB60F7167F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Señala </a:t>
          </a:r>
          <a:r>
            <a:rPr lang="es-MX" sz="1500" dirty="0" smtClean="0">
              <a:solidFill>
                <a:schemeClr val="tx1"/>
              </a:solidFill>
            </a:rPr>
            <a:t>Principios </a:t>
          </a:r>
          <a:r>
            <a:rPr lang="es-MX" sz="1500" dirty="0" smtClean="0">
              <a:solidFill>
                <a:schemeClr val="tx1"/>
              </a:solidFill>
            </a:rPr>
            <a:t>Relevantes de la Reforma Educativa</a:t>
          </a:r>
          <a:endParaRPr lang="es-MX" sz="1500" dirty="0">
            <a:solidFill>
              <a:schemeClr val="tx1"/>
            </a:solidFill>
          </a:endParaRPr>
        </a:p>
      </dgm:t>
    </dgm:pt>
    <dgm:pt modelId="{22AC5B1E-5258-4696-A520-0E84014748FC}" type="parTrans" cxnId="{57CD9C70-7894-48E9-8FE9-9156BD64A52A}">
      <dgm:prSet custT="1"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4E54687D-8445-423A-AC18-7183041BDD3F}" type="sibTrans" cxnId="{57CD9C70-7894-48E9-8FE9-9156BD64A52A}">
      <dgm:prSet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8BE6304B-C933-4F7E-A413-B548E48B14EF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Objeto: Establecer las bases para realizar acciones </a:t>
          </a:r>
          <a:r>
            <a:rPr lang="es-MX" sz="1500" dirty="0" smtClean="0">
              <a:solidFill>
                <a:schemeClr val="tx1"/>
              </a:solidFill>
            </a:rPr>
            <a:t>coordinadas</a:t>
          </a:r>
          <a:endParaRPr lang="es-MX" sz="1500" dirty="0">
            <a:solidFill>
              <a:schemeClr val="tx1"/>
            </a:solidFill>
          </a:endParaRPr>
        </a:p>
      </dgm:t>
    </dgm:pt>
    <dgm:pt modelId="{92A7AC91-B5E8-4613-B5D8-13711677129A}" type="parTrans" cxnId="{F1BDC989-A575-41E6-A65F-8F6FEDA68F41}">
      <dgm:prSet custT="1"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3C99939A-819F-42AF-B76E-1BF968699FAF}" type="sibTrans" cxnId="{F1BDC989-A575-41E6-A65F-8F6FEDA68F41}">
      <dgm:prSet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DB75C42C-8471-4062-962A-930082845601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Establece los compromisos </a:t>
          </a:r>
          <a:r>
            <a:rPr lang="es-MX" sz="1500" dirty="0" smtClean="0">
              <a:solidFill>
                <a:schemeClr val="tx1"/>
              </a:solidFill>
            </a:rPr>
            <a:t>específicos de </a:t>
          </a:r>
          <a:r>
            <a:rPr lang="es-MX" sz="1500" dirty="0" smtClean="0">
              <a:solidFill>
                <a:schemeClr val="tx1"/>
              </a:solidFill>
            </a:rPr>
            <a:t>las </a:t>
          </a:r>
          <a:r>
            <a:rPr lang="es-MX" sz="1500" dirty="0" smtClean="0">
              <a:solidFill>
                <a:schemeClr val="tx1"/>
              </a:solidFill>
            </a:rPr>
            <a:t>partes</a:t>
          </a:r>
          <a:endParaRPr lang="es-MX" sz="1500" dirty="0">
            <a:solidFill>
              <a:schemeClr val="tx1"/>
            </a:solidFill>
          </a:endParaRPr>
        </a:p>
      </dgm:t>
    </dgm:pt>
    <dgm:pt modelId="{55396112-4995-4259-A75E-EA14C11FE1BF}" type="parTrans" cxnId="{14DBD853-DCF3-444C-AC98-CA456481D4D1}">
      <dgm:prSet custT="1"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4C636CDE-47C8-4F6A-885A-9654981D8FC3}" type="sibTrans" cxnId="{14DBD853-DCF3-444C-AC98-CA456481D4D1}">
      <dgm:prSet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01C9063D-64D5-429A-B6B8-2EB39B3D815A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Compromiso para impulsar la armonización de la legislación </a:t>
          </a:r>
          <a:r>
            <a:rPr lang="es-MX" sz="1500" dirty="0" smtClean="0">
              <a:solidFill>
                <a:schemeClr val="tx1"/>
              </a:solidFill>
            </a:rPr>
            <a:t>local</a:t>
          </a:r>
          <a:endParaRPr lang="es-MX" sz="1500" dirty="0">
            <a:solidFill>
              <a:schemeClr val="tx1"/>
            </a:solidFill>
          </a:endParaRPr>
        </a:p>
      </dgm:t>
    </dgm:pt>
    <dgm:pt modelId="{BFE9F9E1-94C6-4608-9BF0-C4E2F662BE24}" type="parTrans" cxnId="{596BB122-844D-4730-BA22-A5484908B73E}">
      <dgm:prSet custT="1"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D3577AB2-245A-404A-9826-FFA4CD7E765C}" type="sibTrans" cxnId="{596BB122-844D-4730-BA22-A5484908B73E}">
      <dgm:prSet/>
      <dgm:spPr/>
      <dgm:t>
        <a:bodyPr/>
        <a:lstStyle/>
        <a:p>
          <a:endParaRPr lang="es-MX" sz="1500">
            <a:solidFill>
              <a:schemeClr val="tx1"/>
            </a:solidFill>
          </a:endParaRPr>
        </a:p>
      </dgm:t>
    </dgm:pt>
    <dgm:pt modelId="{0FBD4E0D-FAEF-4627-9FAF-B9F259C0B3CD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Compromiso para celebrar acuerdos específicos o anexos de </a:t>
          </a:r>
          <a:r>
            <a:rPr lang="es-MX" sz="1500" dirty="0" smtClean="0">
              <a:solidFill>
                <a:schemeClr val="tx1"/>
              </a:solidFill>
            </a:rPr>
            <a:t>ejecución</a:t>
          </a:r>
          <a:endParaRPr lang="es-MX" sz="1500" dirty="0">
            <a:solidFill>
              <a:schemeClr val="tx1"/>
            </a:solidFill>
          </a:endParaRPr>
        </a:p>
      </dgm:t>
    </dgm:pt>
    <dgm:pt modelId="{D7740880-D488-43B7-83C4-B4A590B57E72}" type="parTrans" cxnId="{23EA640D-1742-42FF-AB58-63F2EB63C685}">
      <dgm:prSet custT="1"/>
      <dgm:spPr/>
      <dgm:t>
        <a:bodyPr/>
        <a:lstStyle/>
        <a:p>
          <a:endParaRPr lang="es-MX" sz="1500"/>
        </a:p>
      </dgm:t>
    </dgm:pt>
    <dgm:pt modelId="{1607073D-5C5C-473B-AE48-4F5371064892}" type="sibTrans" cxnId="{23EA640D-1742-42FF-AB58-63F2EB63C685}">
      <dgm:prSet/>
      <dgm:spPr/>
      <dgm:t>
        <a:bodyPr/>
        <a:lstStyle/>
        <a:p>
          <a:endParaRPr lang="es-MX" sz="1500"/>
        </a:p>
      </dgm:t>
    </dgm:pt>
    <dgm:pt modelId="{77EF215C-002E-4FCE-817C-86ECEE04E700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Compromiso de consensar inversiones de las partes, mediante acuerdos específicos</a:t>
          </a:r>
          <a:endParaRPr lang="es-MX" sz="1500" dirty="0">
            <a:solidFill>
              <a:schemeClr val="tx1"/>
            </a:solidFill>
          </a:endParaRPr>
        </a:p>
      </dgm:t>
    </dgm:pt>
    <dgm:pt modelId="{5F59209D-D3E8-425F-A3C6-3D5C35FC6541}" type="parTrans" cxnId="{2AFE531E-B1D3-4FAC-9368-F4A9B97CF423}">
      <dgm:prSet custT="1"/>
      <dgm:spPr/>
      <dgm:t>
        <a:bodyPr/>
        <a:lstStyle/>
        <a:p>
          <a:endParaRPr lang="es-MX" sz="1500"/>
        </a:p>
      </dgm:t>
    </dgm:pt>
    <dgm:pt modelId="{94042D2E-E5CF-4E91-92DC-04D9A043F152}" type="sibTrans" cxnId="{2AFE531E-B1D3-4FAC-9368-F4A9B97CF423}">
      <dgm:prSet/>
      <dgm:spPr/>
      <dgm:t>
        <a:bodyPr/>
        <a:lstStyle/>
        <a:p>
          <a:endParaRPr lang="es-MX" sz="1500"/>
        </a:p>
      </dgm:t>
    </dgm:pt>
    <dgm:pt modelId="{D30C9CFE-2E65-431D-B20D-DBE9E3C19523}" type="pres">
      <dgm:prSet presAssocID="{83CB9FEC-9CBC-4B9B-92AA-3B7B73B460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5D260AE-B25F-47E5-B44E-98B73C4BFF86}" type="pres">
      <dgm:prSet presAssocID="{E75215FE-15E0-4165-9E8C-274B2A8BDF4A}" presName="centerShape" presStyleLbl="node0" presStyleIdx="0" presStyleCnt="1" custScaleX="104087"/>
      <dgm:spPr/>
      <dgm:t>
        <a:bodyPr/>
        <a:lstStyle/>
        <a:p>
          <a:endParaRPr lang="es-MX"/>
        </a:p>
      </dgm:t>
    </dgm:pt>
    <dgm:pt modelId="{FBC46FC8-7118-4D8E-B1D7-694B58E5B53D}" type="pres">
      <dgm:prSet presAssocID="{22AC5B1E-5258-4696-A520-0E84014748FC}" presName="parTrans" presStyleLbl="sibTrans2D1" presStyleIdx="0" presStyleCnt="6"/>
      <dgm:spPr/>
      <dgm:t>
        <a:bodyPr/>
        <a:lstStyle/>
        <a:p>
          <a:endParaRPr lang="es-MX"/>
        </a:p>
      </dgm:t>
    </dgm:pt>
    <dgm:pt modelId="{FFE20F00-D237-474C-8670-A797972C6A31}" type="pres">
      <dgm:prSet presAssocID="{22AC5B1E-5258-4696-A520-0E84014748FC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C260D968-D11E-4013-AD4A-A27B80B0BC9B}" type="pres">
      <dgm:prSet presAssocID="{5AAC099B-C0E5-434E-9159-9DEB60F7167F}" presName="node" presStyleLbl="node1" presStyleIdx="0" presStyleCnt="6" custScaleX="1367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E09074-A7CB-40EE-A748-055E6429390F}" type="pres">
      <dgm:prSet presAssocID="{92A7AC91-B5E8-4613-B5D8-13711677129A}" presName="parTrans" presStyleLbl="sibTrans2D1" presStyleIdx="1" presStyleCnt="6"/>
      <dgm:spPr/>
      <dgm:t>
        <a:bodyPr/>
        <a:lstStyle/>
        <a:p>
          <a:endParaRPr lang="es-MX"/>
        </a:p>
      </dgm:t>
    </dgm:pt>
    <dgm:pt modelId="{B70EE7E4-20E8-4560-86A1-B0D4FE376209}" type="pres">
      <dgm:prSet presAssocID="{92A7AC91-B5E8-4613-B5D8-13711677129A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CE0DEA9D-A4D5-4E9D-A31F-CB7CE484BB50}" type="pres">
      <dgm:prSet presAssocID="{8BE6304B-C933-4F7E-A413-B548E48B14EF}" presName="node" presStyleLbl="node1" presStyleIdx="1" presStyleCnt="6" custScaleX="131230" custScaleY="110474" custRadScaleRad="1067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5894876-7785-46C7-A1B9-A3AB69C311C1}" type="pres">
      <dgm:prSet presAssocID="{55396112-4995-4259-A75E-EA14C11FE1BF}" presName="parTrans" presStyleLbl="sibTrans2D1" presStyleIdx="2" presStyleCnt="6"/>
      <dgm:spPr/>
      <dgm:t>
        <a:bodyPr/>
        <a:lstStyle/>
        <a:p>
          <a:endParaRPr lang="es-MX"/>
        </a:p>
      </dgm:t>
    </dgm:pt>
    <dgm:pt modelId="{9806B156-2528-4CC8-8A72-25665F71F034}" type="pres">
      <dgm:prSet presAssocID="{55396112-4995-4259-A75E-EA14C11FE1BF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3552468E-805B-4D7E-9E34-11B1ECEA3791}" type="pres">
      <dgm:prSet presAssocID="{DB75C42C-8471-4062-962A-930082845601}" presName="node" presStyleLbl="node1" presStyleIdx="2" presStyleCnt="6" custScaleX="128251" custRadScaleRad="106736" custRadScaleInc="-41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222E7A-2F08-42B8-8051-CD96A954E0F2}" type="pres">
      <dgm:prSet presAssocID="{BFE9F9E1-94C6-4608-9BF0-C4E2F662BE24}" presName="parTrans" presStyleLbl="sibTrans2D1" presStyleIdx="3" presStyleCnt="6"/>
      <dgm:spPr/>
      <dgm:t>
        <a:bodyPr/>
        <a:lstStyle/>
        <a:p>
          <a:endParaRPr lang="es-MX"/>
        </a:p>
      </dgm:t>
    </dgm:pt>
    <dgm:pt modelId="{11E6F74D-8BEC-4F13-9FB8-C87BE311E96B}" type="pres">
      <dgm:prSet presAssocID="{BFE9F9E1-94C6-4608-9BF0-C4E2F662BE24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DEBB2950-2F75-48A9-85FF-9190450259DD}" type="pres">
      <dgm:prSet presAssocID="{01C9063D-64D5-429A-B6B8-2EB39B3D815A}" presName="node" presStyleLbl="node1" presStyleIdx="3" presStyleCnt="6" custScaleX="1364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4A865F-1889-4C44-A8DA-DFC12AB8FBA7}" type="pres">
      <dgm:prSet presAssocID="{D7740880-D488-43B7-83C4-B4A590B57E72}" presName="parTrans" presStyleLbl="sibTrans2D1" presStyleIdx="4" presStyleCnt="6"/>
      <dgm:spPr/>
      <dgm:t>
        <a:bodyPr/>
        <a:lstStyle/>
        <a:p>
          <a:endParaRPr lang="es-MX"/>
        </a:p>
      </dgm:t>
    </dgm:pt>
    <dgm:pt modelId="{D6044C4F-3421-4B6E-AAF6-F199BC36868F}" type="pres">
      <dgm:prSet presAssocID="{D7740880-D488-43B7-83C4-B4A590B57E72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F6C0CE15-0313-4495-B092-2BD02E6B16B3}" type="pres">
      <dgm:prSet presAssocID="{0FBD4E0D-FAEF-4627-9FAF-B9F259C0B3CD}" presName="node" presStyleLbl="node1" presStyleIdx="4" presStyleCnt="6" custScaleX="147431" custRadScaleRad="106088" custRadScaleInc="62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D31679-C884-4A1E-BBC5-CDC9686055D6}" type="pres">
      <dgm:prSet presAssocID="{5F59209D-D3E8-425F-A3C6-3D5C35FC6541}" presName="parTrans" presStyleLbl="sibTrans2D1" presStyleIdx="5" presStyleCnt="6"/>
      <dgm:spPr/>
    </dgm:pt>
    <dgm:pt modelId="{35B11FD2-1530-4055-BE31-678590089424}" type="pres">
      <dgm:prSet presAssocID="{5F59209D-D3E8-425F-A3C6-3D5C35FC6541}" presName="connectorText" presStyleLbl="sibTrans2D1" presStyleIdx="5" presStyleCnt="6"/>
      <dgm:spPr/>
    </dgm:pt>
    <dgm:pt modelId="{FE32FA62-15CC-4228-8BD7-7600AC5A69A0}" type="pres">
      <dgm:prSet presAssocID="{77EF215C-002E-4FCE-817C-86ECEE04E700}" presName="node" presStyleLbl="node1" presStyleIdx="5" presStyleCnt="6" custScaleX="138864" custScaleY="120566" custRadScaleRad="111328" custRadScaleInc="-110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D81A6AB-3EBB-4AF7-9FD9-98ED602CF490}" type="presOf" srcId="{55396112-4995-4259-A75E-EA14C11FE1BF}" destId="{95894876-7785-46C7-A1B9-A3AB69C311C1}" srcOrd="0" destOrd="0" presId="urn:microsoft.com/office/officeart/2005/8/layout/radial5"/>
    <dgm:cxn modelId="{24551D23-6C42-4E46-BE44-0542C5A0AE0D}" type="presOf" srcId="{5F59209D-D3E8-425F-A3C6-3D5C35FC6541}" destId="{76D31679-C884-4A1E-BBC5-CDC9686055D6}" srcOrd="0" destOrd="0" presId="urn:microsoft.com/office/officeart/2005/8/layout/radial5"/>
    <dgm:cxn modelId="{8D66AE57-2B7B-43B0-8497-F84D425D8C0C}" type="presOf" srcId="{5AAC099B-C0E5-434E-9159-9DEB60F7167F}" destId="{C260D968-D11E-4013-AD4A-A27B80B0BC9B}" srcOrd="0" destOrd="0" presId="urn:microsoft.com/office/officeart/2005/8/layout/radial5"/>
    <dgm:cxn modelId="{21AC792A-F2A3-426F-A9E4-C8629979FC05}" type="presOf" srcId="{DB75C42C-8471-4062-962A-930082845601}" destId="{3552468E-805B-4D7E-9E34-11B1ECEA3791}" srcOrd="0" destOrd="0" presId="urn:microsoft.com/office/officeart/2005/8/layout/radial5"/>
    <dgm:cxn modelId="{EFBF7120-4F9A-4FA2-B28F-1436EF71C245}" type="presOf" srcId="{8BE6304B-C933-4F7E-A413-B548E48B14EF}" destId="{CE0DEA9D-A4D5-4E9D-A31F-CB7CE484BB50}" srcOrd="0" destOrd="0" presId="urn:microsoft.com/office/officeart/2005/8/layout/radial5"/>
    <dgm:cxn modelId="{23EA640D-1742-42FF-AB58-63F2EB63C685}" srcId="{E75215FE-15E0-4165-9E8C-274B2A8BDF4A}" destId="{0FBD4E0D-FAEF-4627-9FAF-B9F259C0B3CD}" srcOrd="4" destOrd="0" parTransId="{D7740880-D488-43B7-83C4-B4A590B57E72}" sibTransId="{1607073D-5C5C-473B-AE48-4F5371064892}"/>
    <dgm:cxn modelId="{29110F43-B59D-42AF-86DC-2A5240B429FE}" type="presOf" srcId="{77EF215C-002E-4FCE-817C-86ECEE04E700}" destId="{FE32FA62-15CC-4228-8BD7-7600AC5A69A0}" srcOrd="0" destOrd="0" presId="urn:microsoft.com/office/officeart/2005/8/layout/radial5"/>
    <dgm:cxn modelId="{E5A47638-6C6F-42F5-B39A-CF873615601B}" type="presOf" srcId="{92A7AC91-B5E8-4613-B5D8-13711677129A}" destId="{93E09074-A7CB-40EE-A748-055E6429390F}" srcOrd="0" destOrd="0" presId="urn:microsoft.com/office/officeart/2005/8/layout/radial5"/>
    <dgm:cxn modelId="{41658DB6-5E37-40EC-B048-248914C84926}" type="presOf" srcId="{83CB9FEC-9CBC-4B9B-92AA-3B7B73B46044}" destId="{D30C9CFE-2E65-431D-B20D-DBE9E3C19523}" srcOrd="0" destOrd="0" presId="urn:microsoft.com/office/officeart/2005/8/layout/radial5"/>
    <dgm:cxn modelId="{B9104159-ABF5-4A44-BC2A-3D5A28DB900F}" type="presOf" srcId="{22AC5B1E-5258-4696-A520-0E84014748FC}" destId="{FBC46FC8-7118-4D8E-B1D7-694B58E5B53D}" srcOrd="0" destOrd="0" presId="urn:microsoft.com/office/officeart/2005/8/layout/radial5"/>
    <dgm:cxn modelId="{066C51D5-AA1A-4135-98F4-7306FE542825}" srcId="{83CB9FEC-9CBC-4B9B-92AA-3B7B73B46044}" destId="{E75215FE-15E0-4165-9E8C-274B2A8BDF4A}" srcOrd="0" destOrd="0" parTransId="{A20EEFD8-3CDA-42A2-AEFC-0A82D59ABC90}" sibTransId="{6350E51E-DAFA-4EFA-A66C-85C008C3518C}"/>
    <dgm:cxn modelId="{F1BDC989-A575-41E6-A65F-8F6FEDA68F41}" srcId="{E75215FE-15E0-4165-9E8C-274B2A8BDF4A}" destId="{8BE6304B-C933-4F7E-A413-B548E48B14EF}" srcOrd="1" destOrd="0" parTransId="{92A7AC91-B5E8-4613-B5D8-13711677129A}" sibTransId="{3C99939A-819F-42AF-B76E-1BF968699FAF}"/>
    <dgm:cxn modelId="{963C9791-CEB4-4893-8874-745FB3173E0A}" type="presOf" srcId="{BFE9F9E1-94C6-4608-9BF0-C4E2F662BE24}" destId="{52222E7A-2F08-42B8-8051-CD96A954E0F2}" srcOrd="0" destOrd="0" presId="urn:microsoft.com/office/officeart/2005/8/layout/radial5"/>
    <dgm:cxn modelId="{047B19D2-1DDB-43C6-8E8F-8E756EDA8A33}" type="presOf" srcId="{E75215FE-15E0-4165-9E8C-274B2A8BDF4A}" destId="{05D260AE-B25F-47E5-B44E-98B73C4BFF86}" srcOrd="0" destOrd="0" presId="urn:microsoft.com/office/officeart/2005/8/layout/radial5"/>
    <dgm:cxn modelId="{14DBD853-DCF3-444C-AC98-CA456481D4D1}" srcId="{E75215FE-15E0-4165-9E8C-274B2A8BDF4A}" destId="{DB75C42C-8471-4062-962A-930082845601}" srcOrd="2" destOrd="0" parTransId="{55396112-4995-4259-A75E-EA14C11FE1BF}" sibTransId="{4C636CDE-47C8-4F6A-885A-9654981D8FC3}"/>
    <dgm:cxn modelId="{3C60A07C-3088-4C4C-9532-E2AF697D2DEE}" type="presOf" srcId="{D7740880-D488-43B7-83C4-B4A590B57E72}" destId="{814A865F-1889-4C44-A8DA-DFC12AB8FBA7}" srcOrd="0" destOrd="0" presId="urn:microsoft.com/office/officeart/2005/8/layout/radial5"/>
    <dgm:cxn modelId="{2AFE531E-B1D3-4FAC-9368-F4A9B97CF423}" srcId="{E75215FE-15E0-4165-9E8C-274B2A8BDF4A}" destId="{77EF215C-002E-4FCE-817C-86ECEE04E700}" srcOrd="5" destOrd="0" parTransId="{5F59209D-D3E8-425F-A3C6-3D5C35FC6541}" sibTransId="{94042D2E-E5CF-4E91-92DC-04D9A043F152}"/>
    <dgm:cxn modelId="{57CD9C70-7894-48E9-8FE9-9156BD64A52A}" srcId="{E75215FE-15E0-4165-9E8C-274B2A8BDF4A}" destId="{5AAC099B-C0E5-434E-9159-9DEB60F7167F}" srcOrd="0" destOrd="0" parTransId="{22AC5B1E-5258-4696-A520-0E84014748FC}" sibTransId="{4E54687D-8445-423A-AC18-7183041BDD3F}"/>
    <dgm:cxn modelId="{0FFA202D-D31F-41A8-8F29-AF0836D0729F}" type="presOf" srcId="{22AC5B1E-5258-4696-A520-0E84014748FC}" destId="{FFE20F00-D237-474C-8670-A797972C6A31}" srcOrd="1" destOrd="0" presId="urn:microsoft.com/office/officeart/2005/8/layout/radial5"/>
    <dgm:cxn modelId="{C0B65610-7E27-4A59-8F9C-477CB7F1829E}" type="presOf" srcId="{D7740880-D488-43B7-83C4-B4A590B57E72}" destId="{D6044C4F-3421-4B6E-AAF6-F199BC36868F}" srcOrd="1" destOrd="0" presId="urn:microsoft.com/office/officeart/2005/8/layout/radial5"/>
    <dgm:cxn modelId="{E26A3885-CBA9-42EE-8B0B-04F78493185F}" type="presOf" srcId="{0FBD4E0D-FAEF-4627-9FAF-B9F259C0B3CD}" destId="{F6C0CE15-0313-4495-B092-2BD02E6B16B3}" srcOrd="0" destOrd="0" presId="urn:microsoft.com/office/officeart/2005/8/layout/radial5"/>
    <dgm:cxn modelId="{9B14176A-98B7-4D45-A51F-DC2BE50A007D}" type="presOf" srcId="{5F59209D-D3E8-425F-A3C6-3D5C35FC6541}" destId="{35B11FD2-1530-4055-BE31-678590089424}" srcOrd="1" destOrd="0" presId="urn:microsoft.com/office/officeart/2005/8/layout/radial5"/>
    <dgm:cxn modelId="{1EFC76E8-1AC0-42EF-84AD-BCB7A2B53A2B}" type="presOf" srcId="{55396112-4995-4259-A75E-EA14C11FE1BF}" destId="{9806B156-2528-4CC8-8A72-25665F71F034}" srcOrd="1" destOrd="0" presId="urn:microsoft.com/office/officeart/2005/8/layout/radial5"/>
    <dgm:cxn modelId="{596BB122-844D-4730-BA22-A5484908B73E}" srcId="{E75215FE-15E0-4165-9E8C-274B2A8BDF4A}" destId="{01C9063D-64D5-429A-B6B8-2EB39B3D815A}" srcOrd="3" destOrd="0" parTransId="{BFE9F9E1-94C6-4608-9BF0-C4E2F662BE24}" sibTransId="{D3577AB2-245A-404A-9826-FFA4CD7E765C}"/>
    <dgm:cxn modelId="{803E0E5A-F8D0-499C-88AA-68A16B69EE46}" type="presOf" srcId="{BFE9F9E1-94C6-4608-9BF0-C4E2F662BE24}" destId="{11E6F74D-8BEC-4F13-9FB8-C87BE311E96B}" srcOrd="1" destOrd="0" presId="urn:microsoft.com/office/officeart/2005/8/layout/radial5"/>
    <dgm:cxn modelId="{5B12F25C-F7D5-488F-8525-3DBEFC72F2A6}" type="presOf" srcId="{01C9063D-64D5-429A-B6B8-2EB39B3D815A}" destId="{DEBB2950-2F75-48A9-85FF-9190450259DD}" srcOrd="0" destOrd="0" presId="urn:microsoft.com/office/officeart/2005/8/layout/radial5"/>
    <dgm:cxn modelId="{B0928A66-1C6A-4549-B127-BCB9DDF1CF22}" type="presOf" srcId="{92A7AC91-B5E8-4613-B5D8-13711677129A}" destId="{B70EE7E4-20E8-4560-86A1-B0D4FE376209}" srcOrd="1" destOrd="0" presId="urn:microsoft.com/office/officeart/2005/8/layout/radial5"/>
    <dgm:cxn modelId="{F7455048-C194-4EAF-B089-97F269C46AC8}" type="presParOf" srcId="{D30C9CFE-2E65-431D-B20D-DBE9E3C19523}" destId="{05D260AE-B25F-47E5-B44E-98B73C4BFF86}" srcOrd="0" destOrd="0" presId="urn:microsoft.com/office/officeart/2005/8/layout/radial5"/>
    <dgm:cxn modelId="{160AD0E0-5671-46A5-B620-FF7CE7D1BAB6}" type="presParOf" srcId="{D30C9CFE-2E65-431D-B20D-DBE9E3C19523}" destId="{FBC46FC8-7118-4D8E-B1D7-694B58E5B53D}" srcOrd="1" destOrd="0" presId="urn:microsoft.com/office/officeart/2005/8/layout/radial5"/>
    <dgm:cxn modelId="{DEAD110D-387A-41C4-9864-DC6B55527479}" type="presParOf" srcId="{FBC46FC8-7118-4D8E-B1D7-694B58E5B53D}" destId="{FFE20F00-D237-474C-8670-A797972C6A31}" srcOrd="0" destOrd="0" presId="urn:microsoft.com/office/officeart/2005/8/layout/radial5"/>
    <dgm:cxn modelId="{7447AF63-D14B-4018-B85D-442042EF6E6D}" type="presParOf" srcId="{D30C9CFE-2E65-431D-B20D-DBE9E3C19523}" destId="{C260D968-D11E-4013-AD4A-A27B80B0BC9B}" srcOrd="2" destOrd="0" presId="urn:microsoft.com/office/officeart/2005/8/layout/radial5"/>
    <dgm:cxn modelId="{FE04CCBF-128E-4475-A2DE-FC89EE52CBCC}" type="presParOf" srcId="{D30C9CFE-2E65-431D-B20D-DBE9E3C19523}" destId="{93E09074-A7CB-40EE-A748-055E6429390F}" srcOrd="3" destOrd="0" presId="urn:microsoft.com/office/officeart/2005/8/layout/radial5"/>
    <dgm:cxn modelId="{AEEF3D95-08D2-4F94-8812-E5F6AF415453}" type="presParOf" srcId="{93E09074-A7CB-40EE-A748-055E6429390F}" destId="{B70EE7E4-20E8-4560-86A1-B0D4FE376209}" srcOrd="0" destOrd="0" presId="urn:microsoft.com/office/officeart/2005/8/layout/radial5"/>
    <dgm:cxn modelId="{10C02C24-AC6D-4A27-95A8-262A2DCFD39A}" type="presParOf" srcId="{D30C9CFE-2E65-431D-B20D-DBE9E3C19523}" destId="{CE0DEA9D-A4D5-4E9D-A31F-CB7CE484BB50}" srcOrd="4" destOrd="0" presId="urn:microsoft.com/office/officeart/2005/8/layout/radial5"/>
    <dgm:cxn modelId="{52BF7D24-BBB7-4673-BDB5-6D694094A731}" type="presParOf" srcId="{D30C9CFE-2E65-431D-B20D-DBE9E3C19523}" destId="{95894876-7785-46C7-A1B9-A3AB69C311C1}" srcOrd="5" destOrd="0" presId="urn:microsoft.com/office/officeart/2005/8/layout/radial5"/>
    <dgm:cxn modelId="{360994D7-C08A-40D0-BF97-864011F80600}" type="presParOf" srcId="{95894876-7785-46C7-A1B9-A3AB69C311C1}" destId="{9806B156-2528-4CC8-8A72-25665F71F034}" srcOrd="0" destOrd="0" presId="urn:microsoft.com/office/officeart/2005/8/layout/radial5"/>
    <dgm:cxn modelId="{6755B4F3-8143-49B9-95EB-308A649730DE}" type="presParOf" srcId="{D30C9CFE-2E65-431D-B20D-DBE9E3C19523}" destId="{3552468E-805B-4D7E-9E34-11B1ECEA3791}" srcOrd="6" destOrd="0" presId="urn:microsoft.com/office/officeart/2005/8/layout/radial5"/>
    <dgm:cxn modelId="{CC2B4F4A-BA2F-4B9B-9D17-A5F1D01B7939}" type="presParOf" srcId="{D30C9CFE-2E65-431D-B20D-DBE9E3C19523}" destId="{52222E7A-2F08-42B8-8051-CD96A954E0F2}" srcOrd="7" destOrd="0" presId="urn:microsoft.com/office/officeart/2005/8/layout/radial5"/>
    <dgm:cxn modelId="{7BEE7EB0-2AF8-40D6-AB04-3BA85CF7659C}" type="presParOf" srcId="{52222E7A-2F08-42B8-8051-CD96A954E0F2}" destId="{11E6F74D-8BEC-4F13-9FB8-C87BE311E96B}" srcOrd="0" destOrd="0" presId="urn:microsoft.com/office/officeart/2005/8/layout/radial5"/>
    <dgm:cxn modelId="{1503A5C8-4F93-4351-8DF0-D3F67332D7E9}" type="presParOf" srcId="{D30C9CFE-2E65-431D-B20D-DBE9E3C19523}" destId="{DEBB2950-2F75-48A9-85FF-9190450259DD}" srcOrd="8" destOrd="0" presId="urn:microsoft.com/office/officeart/2005/8/layout/radial5"/>
    <dgm:cxn modelId="{AAC400D6-5DC3-4061-9DFC-11C8BBBE1DC4}" type="presParOf" srcId="{D30C9CFE-2E65-431D-B20D-DBE9E3C19523}" destId="{814A865F-1889-4C44-A8DA-DFC12AB8FBA7}" srcOrd="9" destOrd="0" presId="urn:microsoft.com/office/officeart/2005/8/layout/radial5"/>
    <dgm:cxn modelId="{E882C67E-8621-4730-AB76-15FCCA645C27}" type="presParOf" srcId="{814A865F-1889-4C44-A8DA-DFC12AB8FBA7}" destId="{D6044C4F-3421-4B6E-AAF6-F199BC36868F}" srcOrd="0" destOrd="0" presId="urn:microsoft.com/office/officeart/2005/8/layout/radial5"/>
    <dgm:cxn modelId="{0383A627-0BAA-4CBB-AD8E-343F0244924D}" type="presParOf" srcId="{D30C9CFE-2E65-431D-B20D-DBE9E3C19523}" destId="{F6C0CE15-0313-4495-B092-2BD02E6B16B3}" srcOrd="10" destOrd="0" presId="urn:microsoft.com/office/officeart/2005/8/layout/radial5"/>
    <dgm:cxn modelId="{80851C55-6792-467B-9A7C-2AFC3BC1FB06}" type="presParOf" srcId="{D30C9CFE-2E65-431D-B20D-DBE9E3C19523}" destId="{76D31679-C884-4A1E-BBC5-CDC9686055D6}" srcOrd="11" destOrd="0" presId="urn:microsoft.com/office/officeart/2005/8/layout/radial5"/>
    <dgm:cxn modelId="{8FC9592B-BCFC-43C4-B1C8-F5285F40285F}" type="presParOf" srcId="{76D31679-C884-4A1E-BBC5-CDC9686055D6}" destId="{35B11FD2-1530-4055-BE31-678590089424}" srcOrd="0" destOrd="0" presId="urn:microsoft.com/office/officeart/2005/8/layout/radial5"/>
    <dgm:cxn modelId="{2ADAB6D1-6BAF-462E-BA60-4EC7690B1E18}" type="presParOf" srcId="{D30C9CFE-2E65-431D-B20D-DBE9E3C19523}" destId="{FE32FA62-15CC-4228-8BD7-7600AC5A69A0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795726-33BC-434B-ADC8-D982720BD8F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0C0D564-8410-4EB2-80BC-AAE51E6BE913}">
      <dgm:prSet phldrT="[Texto]" custT="1"/>
      <dgm:spPr>
        <a:solidFill>
          <a:schemeClr val="tx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b="0" dirty="0" smtClean="0">
              <a:solidFill>
                <a:schemeClr val="tx1"/>
              </a:solidFill>
            </a:rPr>
            <a:t>Compromiso para impulsar la </a:t>
          </a:r>
          <a:r>
            <a:rPr lang="es-MX" sz="1500" b="1" dirty="0" smtClean="0">
              <a:solidFill>
                <a:schemeClr val="tx1"/>
              </a:solidFill>
            </a:rPr>
            <a:t>armonización de la legislación local</a:t>
          </a:r>
          <a:r>
            <a:rPr lang="es-MX" sz="1500" b="0" dirty="0" smtClean="0">
              <a:solidFill>
                <a:schemeClr val="tx1"/>
              </a:solidFill>
            </a:rPr>
            <a:t>, </a:t>
          </a:r>
          <a:r>
            <a:rPr lang="es-MX" sz="1500" dirty="0" smtClean="0">
              <a:solidFill>
                <a:schemeClr val="tx1"/>
              </a:solidFill>
            </a:rPr>
            <a:t>con base en el principio de la supremacía de la Constitución, la legislación federal y en el cumplimiento de las atribuciones de los órdenes de gobierno, atendiendo el principio del interés superior de la infancia y los estudiantes y el derecho humano a la educación de calidad con equidad</a:t>
          </a:r>
          <a:endParaRPr lang="es-MX" sz="1500" b="0" dirty="0">
            <a:solidFill>
              <a:schemeClr val="tx1"/>
            </a:solidFill>
          </a:endParaRPr>
        </a:p>
      </dgm:t>
    </dgm:pt>
    <dgm:pt modelId="{844612E5-6A8A-4463-B8D4-E5CD779BDE7A}" type="parTrans" cxnId="{8090B8E3-0B40-4981-99DC-49DD68CA1B5C}">
      <dgm:prSet/>
      <dgm:spPr/>
      <dgm:t>
        <a:bodyPr/>
        <a:lstStyle/>
        <a:p>
          <a:endParaRPr lang="es-MX" sz="1500" b="0">
            <a:solidFill>
              <a:schemeClr val="tx1"/>
            </a:solidFill>
          </a:endParaRPr>
        </a:p>
      </dgm:t>
    </dgm:pt>
    <dgm:pt modelId="{F02B4837-F557-4A17-B5A4-CA2723213076}" type="sibTrans" cxnId="{8090B8E3-0B40-4981-99DC-49DD68CA1B5C}">
      <dgm:prSet/>
      <dgm:spPr/>
      <dgm:t>
        <a:bodyPr/>
        <a:lstStyle/>
        <a:p>
          <a:endParaRPr lang="es-MX" sz="1500" b="0">
            <a:solidFill>
              <a:schemeClr val="tx1"/>
            </a:solidFill>
          </a:endParaRPr>
        </a:p>
      </dgm:t>
    </dgm:pt>
    <dgm:pt modelId="{E17FAF25-6F06-4962-B942-BC0751428BEE}">
      <dgm:prSet phldrT="[Texto]" custT="1"/>
      <dgm:spPr>
        <a:solidFill>
          <a:srgbClr val="D7E4BD"/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Compromiso para </a:t>
          </a:r>
          <a:r>
            <a:rPr lang="es-MX" sz="1500" b="1" dirty="0" smtClean="0">
              <a:solidFill>
                <a:schemeClr val="tx1"/>
              </a:solidFill>
            </a:rPr>
            <a:t>suscribir Acuerdos Específicos o Anexos de Ejecución</a:t>
          </a:r>
          <a:r>
            <a:rPr lang="es-MX" sz="1500" dirty="0" smtClean="0">
              <a:solidFill>
                <a:schemeClr val="tx1"/>
              </a:solidFill>
            </a:rPr>
            <a:t>, los cuales contendrán el objeto, los compromisos específicos de cada parte, los responsables del cumplimiento y demás elementos necesarios para su realización.</a:t>
          </a:r>
          <a:endParaRPr lang="es-MX" sz="1500" b="0" dirty="0">
            <a:solidFill>
              <a:schemeClr val="tx1"/>
            </a:solidFill>
          </a:endParaRPr>
        </a:p>
      </dgm:t>
    </dgm:pt>
    <dgm:pt modelId="{57078271-B031-4EA7-AD61-570529532E8A}" type="parTrans" cxnId="{20D56AEA-053D-471F-9C86-A53EFDC24E61}">
      <dgm:prSet/>
      <dgm:spPr/>
      <dgm:t>
        <a:bodyPr/>
        <a:lstStyle/>
        <a:p>
          <a:endParaRPr lang="es-MX" sz="1500" b="0">
            <a:solidFill>
              <a:schemeClr val="tx1"/>
            </a:solidFill>
          </a:endParaRPr>
        </a:p>
      </dgm:t>
    </dgm:pt>
    <dgm:pt modelId="{AF6337E4-CA55-4DCF-9C18-F558324FC3B1}" type="sibTrans" cxnId="{20D56AEA-053D-471F-9C86-A53EFDC24E61}">
      <dgm:prSet/>
      <dgm:spPr/>
      <dgm:t>
        <a:bodyPr/>
        <a:lstStyle/>
        <a:p>
          <a:endParaRPr lang="es-MX" sz="1500" b="0">
            <a:solidFill>
              <a:schemeClr val="tx1"/>
            </a:solidFill>
          </a:endParaRPr>
        </a:p>
      </dgm:t>
    </dgm:pt>
    <dgm:pt modelId="{FFBABF70-1046-400D-B6A6-CC8BD6CD855F}">
      <dgm:prSet phldrT="[Texto]" custT="1"/>
      <dgm:spPr>
        <a:solidFill>
          <a:schemeClr val="accent4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</a:rPr>
            <a:t>Compromiso para </a:t>
          </a:r>
          <a:r>
            <a:rPr lang="es-MX" sz="1500" b="1" dirty="0" smtClean="0">
              <a:solidFill>
                <a:schemeClr val="tx1"/>
              </a:solidFill>
            </a:rPr>
            <a:t>consensar inversiones que se  realicen</a:t>
          </a:r>
          <a:r>
            <a:rPr lang="es-MX" sz="1500" dirty="0" smtClean="0">
              <a:solidFill>
                <a:schemeClr val="tx1"/>
              </a:solidFill>
            </a:rPr>
            <a:t> en materia de educación, alfabetización, educación para adultos, educación comunitaria, infraestructura física educativa, cultura, deporte, y entrega y distribución de libros de texto gratuito y materiales educativos, mediante la suscripción de acuerdos específicos</a:t>
          </a:r>
          <a:endParaRPr lang="es-MX" sz="1500" b="0" dirty="0">
            <a:solidFill>
              <a:schemeClr val="tx1"/>
            </a:solidFill>
          </a:endParaRPr>
        </a:p>
      </dgm:t>
    </dgm:pt>
    <dgm:pt modelId="{B8D89B77-0E8F-43AF-B29E-AD237263CD16}" type="parTrans" cxnId="{2C362705-43C2-4D55-8FBB-DFEE4DF7C1BA}">
      <dgm:prSet/>
      <dgm:spPr/>
      <dgm:t>
        <a:bodyPr/>
        <a:lstStyle/>
        <a:p>
          <a:endParaRPr lang="es-MX" sz="1500" b="0">
            <a:solidFill>
              <a:schemeClr val="tx1"/>
            </a:solidFill>
          </a:endParaRPr>
        </a:p>
      </dgm:t>
    </dgm:pt>
    <dgm:pt modelId="{A4357237-2F21-45AB-B9DE-601A5C5E0F76}" type="sibTrans" cxnId="{2C362705-43C2-4D55-8FBB-DFEE4DF7C1BA}">
      <dgm:prSet/>
      <dgm:spPr/>
      <dgm:t>
        <a:bodyPr/>
        <a:lstStyle/>
        <a:p>
          <a:endParaRPr lang="es-MX" sz="1500" b="0">
            <a:solidFill>
              <a:schemeClr val="tx1"/>
            </a:solidFill>
          </a:endParaRPr>
        </a:p>
      </dgm:t>
    </dgm:pt>
    <dgm:pt modelId="{27637C6C-5218-4EBA-90F3-611A98626C97}" type="pres">
      <dgm:prSet presAssocID="{4C795726-33BC-434B-ADC8-D982720BD8F9}" presName="diagram" presStyleCnt="0">
        <dgm:presLayoutVars>
          <dgm:dir/>
          <dgm:resizeHandles val="exact"/>
        </dgm:presLayoutVars>
      </dgm:prSet>
      <dgm:spPr/>
    </dgm:pt>
    <dgm:pt modelId="{34870579-681B-4893-A5A4-2E9D7159F4F0}" type="pres">
      <dgm:prSet presAssocID="{20C0D564-8410-4EB2-80BC-AAE51E6BE91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55A17C-4BCF-4D92-B1A6-48BEB316127F}" type="pres">
      <dgm:prSet presAssocID="{F02B4837-F557-4A17-B5A4-CA2723213076}" presName="sibTrans" presStyleCnt="0"/>
      <dgm:spPr/>
    </dgm:pt>
    <dgm:pt modelId="{4ABCA823-07E5-456E-915A-2E4F912665B4}" type="pres">
      <dgm:prSet presAssocID="{E17FAF25-6F06-4962-B942-BC0751428BE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7BCCEE-D6CC-4474-B232-E90880102854}" type="pres">
      <dgm:prSet presAssocID="{AF6337E4-CA55-4DCF-9C18-F558324FC3B1}" presName="sibTrans" presStyleCnt="0"/>
      <dgm:spPr/>
    </dgm:pt>
    <dgm:pt modelId="{CD1F1BC3-2E3E-4602-B680-7504DB309F06}" type="pres">
      <dgm:prSet presAssocID="{FFBABF70-1046-400D-B6A6-CC8BD6CD855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A8CD380-CAD1-4374-B555-C8E14264F58B}" type="presOf" srcId="{FFBABF70-1046-400D-B6A6-CC8BD6CD855F}" destId="{CD1F1BC3-2E3E-4602-B680-7504DB309F06}" srcOrd="0" destOrd="0" presId="urn:microsoft.com/office/officeart/2005/8/layout/default"/>
    <dgm:cxn modelId="{2C362705-43C2-4D55-8FBB-DFEE4DF7C1BA}" srcId="{4C795726-33BC-434B-ADC8-D982720BD8F9}" destId="{FFBABF70-1046-400D-B6A6-CC8BD6CD855F}" srcOrd="2" destOrd="0" parTransId="{B8D89B77-0E8F-43AF-B29E-AD237263CD16}" sibTransId="{A4357237-2F21-45AB-B9DE-601A5C5E0F76}"/>
    <dgm:cxn modelId="{20D56AEA-053D-471F-9C86-A53EFDC24E61}" srcId="{4C795726-33BC-434B-ADC8-D982720BD8F9}" destId="{E17FAF25-6F06-4962-B942-BC0751428BEE}" srcOrd="1" destOrd="0" parTransId="{57078271-B031-4EA7-AD61-570529532E8A}" sibTransId="{AF6337E4-CA55-4DCF-9C18-F558324FC3B1}"/>
    <dgm:cxn modelId="{8090B8E3-0B40-4981-99DC-49DD68CA1B5C}" srcId="{4C795726-33BC-434B-ADC8-D982720BD8F9}" destId="{20C0D564-8410-4EB2-80BC-AAE51E6BE913}" srcOrd="0" destOrd="0" parTransId="{844612E5-6A8A-4463-B8D4-E5CD779BDE7A}" sibTransId="{F02B4837-F557-4A17-B5A4-CA2723213076}"/>
    <dgm:cxn modelId="{1210FCCA-7EBC-4C64-915E-83BD6BE2CA14}" type="presOf" srcId="{E17FAF25-6F06-4962-B942-BC0751428BEE}" destId="{4ABCA823-07E5-456E-915A-2E4F912665B4}" srcOrd="0" destOrd="0" presId="urn:microsoft.com/office/officeart/2005/8/layout/default"/>
    <dgm:cxn modelId="{D7FCB21F-BC94-48AB-8993-33F093881C59}" type="presOf" srcId="{20C0D564-8410-4EB2-80BC-AAE51E6BE913}" destId="{34870579-681B-4893-A5A4-2E9D7159F4F0}" srcOrd="0" destOrd="0" presId="urn:microsoft.com/office/officeart/2005/8/layout/default"/>
    <dgm:cxn modelId="{D2F4564B-57B1-4347-A6F7-36A1E89AA920}" type="presOf" srcId="{4C795726-33BC-434B-ADC8-D982720BD8F9}" destId="{27637C6C-5218-4EBA-90F3-611A98626C97}" srcOrd="0" destOrd="0" presId="urn:microsoft.com/office/officeart/2005/8/layout/default"/>
    <dgm:cxn modelId="{A6088ED4-63B7-422F-B08A-B0B4789A86B4}" type="presParOf" srcId="{27637C6C-5218-4EBA-90F3-611A98626C97}" destId="{34870579-681B-4893-A5A4-2E9D7159F4F0}" srcOrd="0" destOrd="0" presId="urn:microsoft.com/office/officeart/2005/8/layout/default"/>
    <dgm:cxn modelId="{4ABFC899-F34B-4049-B7AD-3A4BB5402BBA}" type="presParOf" srcId="{27637C6C-5218-4EBA-90F3-611A98626C97}" destId="{9A55A17C-4BCF-4D92-B1A6-48BEB316127F}" srcOrd="1" destOrd="0" presId="urn:microsoft.com/office/officeart/2005/8/layout/default"/>
    <dgm:cxn modelId="{F22622A6-0527-416A-9A3F-013CA61CA5AB}" type="presParOf" srcId="{27637C6C-5218-4EBA-90F3-611A98626C97}" destId="{4ABCA823-07E5-456E-915A-2E4F912665B4}" srcOrd="2" destOrd="0" presId="urn:microsoft.com/office/officeart/2005/8/layout/default"/>
    <dgm:cxn modelId="{0406B8E7-2990-459E-B7DE-CDA4AC3E5624}" type="presParOf" srcId="{27637C6C-5218-4EBA-90F3-611A98626C97}" destId="{437BCCEE-D6CC-4474-B232-E90880102854}" srcOrd="3" destOrd="0" presId="urn:microsoft.com/office/officeart/2005/8/layout/default"/>
    <dgm:cxn modelId="{C1AC005E-56E1-4FA4-B979-92D066E18EC4}" type="presParOf" srcId="{27637C6C-5218-4EBA-90F3-611A98626C97}" destId="{CD1F1BC3-2E3E-4602-B680-7504DB309F0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BFED34-08E1-4C9F-85C8-1E419C61035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019A3C0-CB52-4BF5-A66D-57A6634630D2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Principio del interés superior de la niñez</a:t>
          </a:r>
        </a:p>
      </dgm:t>
    </dgm:pt>
    <dgm:pt modelId="{0291BF58-86DF-48A3-8C7C-59B06D8B5463}" type="parTrans" cxnId="{CA83CC52-A83E-49C9-A75D-D6F24A607786}">
      <dgm:prSet/>
      <dgm:spPr/>
      <dgm:t>
        <a:bodyPr/>
        <a:lstStyle/>
        <a:p>
          <a:endParaRPr lang="es-MX"/>
        </a:p>
      </dgm:t>
    </dgm:pt>
    <dgm:pt modelId="{13D4C552-DA88-4B45-8A06-97A72A24B357}" type="sibTrans" cxnId="{CA83CC52-A83E-49C9-A75D-D6F24A607786}">
      <dgm:prSet/>
      <dgm:spPr/>
      <dgm:t>
        <a:bodyPr/>
        <a:lstStyle/>
        <a:p>
          <a:endParaRPr lang="es-MX"/>
        </a:p>
      </dgm:t>
    </dgm:pt>
    <dgm:pt modelId="{596B0642-4D76-4846-958F-033F23BD1355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Objetivo 1: Calidad Educativa</a:t>
          </a:r>
        </a:p>
      </dgm:t>
    </dgm:pt>
    <dgm:pt modelId="{3F688291-6A80-470B-829A-7900505E6672}" type="parTrans" cxnId="{AB5FDC92-F2A7-4C2D-8E75-B48558166AA1}">
      <dgm:prSet/>
      <dgm:spPr/>
      <dgm:t>
        <a:bodyPr/>
        <a:lstStyle/>
        <a:p>
          <a:endParaRPr lang="es-MX"/>
        </a:p>
      </dgm:t>
    </dgm:pt>
    <dgm:pt modelId="{284456B5-3621-420A-88FC-F3524578B76C}" type="sibTrans" cxnId="{AB5FDC92-F2A7-4C2D-8E75-B48558166AA1}">
      <dgm:prSet/>
      <dgm:spPr/>
      <dgm:t>
        <a:bodyPr/>
        <a:lstStyle/>
        <a:p>
          <a:endParaRPr lang="es-MX"/>
        </a:p>
      </dgm:t>
    </dgm:pt>
    <dgm:pt modelId="{3FF15C61-221D-40C8-92DF-D2725DD794A0}">
      <dgm:prSet phldrT="[Texto]" custT="1"/>
      <dgm:spPr>
        <a:solidFill>
          <a:schemeClr val="accent3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8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Objetivo 2: Equidad Educativa</a:t>
          </a:r>
        </a:p>
      </dgm:t>
    </dgm:pt>
    <dgm:pt modelId="{BA73B067-97CC-499B-A678-35C81AEA98F5}" type="parTrans" cxnId="{6C4E0572-C60F-49DC-A5BB-E5A7D095EEC5}">
      <dgm:prSet/>
      <dgm:spPr/>
      <dgm:t>
        <a:bodyPr/>
        <a:lstStyle/>
        <a:p>
          <a:endParaRPr lang="es-MX"/>
        </a:p>
      </dgm:t>
    </dgm:pt>
    <dgm:pt modelId="{5352D55E-8438-4725-AFC7-C6D0A8E3DD44}" type="sibTrans" cxnId="{6C4E0572-C60F-49DC-A5BB-E5A7D095EEC5}">
      <dgm:prSet/>
      <dgm:spPr/>
      <dgm:t>
        <a:bodyPr/>
        <a:lstStyle/>
        <a:p>
          <a:endParaRPr lang="es-MX"/>
        </a:p>
      </dgm:t>
    </dgm:pt>
    <dgm:pt modelId="{F86FD230-4D22-4BE1-8776-C8FC190BFD1D}" type="pres">
      <dgm:prSet presAssocID="{65BFED34-08E1-4C9F-85C8-1E419C610353}" presName="Name0" presStyleCnt="0">
        <dgm:presLayoutVars>
          <dgm:dir/>
          <dgm:animLvl val="lvl"/>
          <dgm:resizeHandles val="exact"/>
        </dgm:presLayoutVars>
      </dgm:prSet>
      <dgm:spPr/>
    </dgm:pt>
    <dgm:pt modelId="{911DD1EF-49B1-4730-86D2-13422419E637}" type="pres">
      <dgm:prSet presAssocID="{4019A3C0-CB52-4BF5-A66D-57A6634630D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4267332-0393-4B12-ADAA-52EFF477C460}" type="pres">
      <dgm:prSet presAssocID="{13D4C552-DA88-4B45-8A06-97A72A24B357}" presName="parTxOnlySpace" presStyleCnt="0"/>
      <dgm:spPr/>
    </dgm:pt>
    <dgm:pt modelId="{FF2AB8C3-2835-41B8-98D8-C1819DF27479}" type="pres">
      <dgm:prSet presAssocID="{596B0642-4D76-4846-958F-033F23BD135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CC8896-F637-4CE3-8FC2-86D0246BBA7F}" type="pres">
      <dgm:prSet presAssocID="{284456B5-3621-420A-88FC-F3524578B76C}" presName="parTxOnlySpace" presStyleCnt="0"/>
      <dgm:spPr/>
    </dgm:pt>
    <dgm:pt modelId="{56621DCC-3CDC-4A36-9B9B-322EB188CDF4}" type="pres">
      <dgm:prSet presAssocID="{3FF15C61-221D-40C8-92DF-D2725DD794A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9443BED-8D11-4A00-A9D4-0DBF6F424B83}" type="presOf" srcId="{4019A3C0-CB52-4BF5-A66D-57A6634630D2}" destId="{911DD1EF-49B1-4730-86D2-13422419E637}" srcOrd="0" destOrd="0" presId="urn:microsoft.com/office/officeart/2005/8/layout/chevron1"/>
    <dgm:cxn modelId="{7AB39E96-5901-4749-9BC0-EC502D82C9E1}" type="presOf" srcId="{3FF15C61-221D-40C8-92DF-D2725DD794A0}" destId="{56621DCC-3CDC-4A36-9B9B-322EB188CDF4}" srcOrd="0" destOrd="0" presId="urn:microsoft.com/office/officeart/2005/8/layout/chevron1"/>
    <dgm:cxn modelId="{6C4E0572-C60F-49DC-A5BB-E5A7D095EEC5}" srcId="{65BFED34-08E1-4C9F-85C8-1E419C610353}" destId="{3FF15C61-221D-40C8-92DF-D2725DD794A0}" srcOrd="2" destOrd="0" parTransId="{BA73B067-97CC-499B-A678-35C81AEA98F5}" sibTransId="{5352D55E-8438-4725-AFC7-C6D0A8E3DD44}"/>
    <dgm:cxn modelId="{4995A6FB-6CA3-4F96-BC61-2E7B458D3272}" type="presOf" srcId="{596B0642-4D76-4846-958F-033F23BD1355}" destId="{FF2AB8C3-2835-41B8-98D8-C1819DF27479}" srcOrd="0" destOrd="0" presId="urn:microsoft.com/office/officeart/2005/8/layout/chevron1"/>
    <dgm:cxn modelId="{CA83CC52-A83E-49C9-A75D-D6F24A607786}" srcId="{65BFED34-08E1-4C9F-85C8-1E419C610353}" destId="{4019A3C0-CB52-4BF5-A66D-57A6634630D2}" srcOrd="0" destOrd="0" parTransId="{0291BF58-86DF-48A3-8C7C-59B06D8B5463}" sibTransId="{13D4C552-DA88-4B45-8A06-97A72A24B357}"/>
    <dgm:cxn modelId="{AB5FDC92-F2A7-4C2D-8E75-B48558166AA1}" srcId="{65BFED34-08E1-4C9F-85C8-1E419C610353}" destId="{596B0642-4D76-4846-958F-033F23BD1355}" srcOrd="1" destOrd="0" parTransId="{3F688291-6A80-470B-829A-7900505E6672}" sibTransId="{284456B5-3621-420A-88FC-F3524578B76C}"/>
    <dgm:cxn modelId="{3A381390-3007-4855-A09C-B52A40CFE5D7}" type="presOf" srcId="{65BFED34-08E1-4C9F-85C8-1E419C610353}" destId="{F86FD230-4D22-4BE1-8776-C8FC190BFD1D}" srcOrd="0" destOrd="0" presId="urn:microsoft.com/office/officeart/2005/8/layout/chevron1"/>
    <dgm:cxn modelId="{33F4FB6E-DD45-4799-A56C-61CC64D4AF10}" type="presParOf" srcId="{F86FD230-4D22-4BE1-8776-C8FC190BFD1D}" destId="{911DD1EF-49B1-4730-86D2-13422419E637}" srcOrd="0" destOrd="0" presId="urn:microsoft.com/office/officeart/2005/8/layout/chevron1"/>
    <dgm:cxn modelId="{6B612B44-0B1A-4576-B94E-DF7FA0AEE26E}" type="presParOf" srcId="{F86FD230-4D22-4BE1-8776-C8FC190BFD1D}" destId="{E4267332-0393-4B12-ADAA-52EFF477C460}" srcOrd="1" destOrd="0" presId="urn:microsoft.com/office/officeart/2005/8/layout/chevron1"/>
    <dgm:cxn modelId="{FDF91BCE-3A62-46D4-800C-BCBA03403AE2}" type="presParOf" srcId="{F86FD230-4D22-4BE1-8776-C8FC190BFD1D}" destId="{FF2AB8C3-2835-41B8-98D8-C1819DF27479}" srcOrd="2" destOrd="0" presId="urn:microsoft.com/office/officeart/2005/8/layout/chevron1"/>
    <dgm:cxn modelId="{26E306B9-B6C9-4E73-A5D9-264A5584F7BD}" type="presParOf" srcId="{F86FD230-4D22-4BE1-8776-C8FC190BFD1D}" destId="{B6CC8896-F637-4CE3-8FC2-86D0246BBA7F}" srcOrd="3" destOrd="0" presId="urn:microsoft.com/office/officeart/2005/8/layout/chevron1"/>
    <dgm:cxn modelId="{A866DD17-80C7-44A6-9F8D-4A9EFC66F14A}" type="presParOf" srcId="{F86FD230-4D22-4BE1-8776-C8FC190BFD1D}" destId="{56621DCC-3CDC-4A36-9B9B-322EB188CDF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37DA24-2C04-4326-8DCB-22E3107CC64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BF683C5-D06D-4DB9-BB28-90015DEB4437}">
      <dgm:prSet phldrT="[Texto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s-MX" sz="1600" dirty="0" smtClean="0"/>
            <a:t>Reformas a la Ley General de Educación</a:t>
          </a:r>
          <a:endParaRPr lang="es-MX" sz="1600" dirty="0"/>
        </a:p>
      </dgm:t>
    </dgm:pt>
    <dgm:pt modelId="{698F2CA2-FD41-40BC-9C42-DB699E4D0587}" type="parTrans" cxnId="{A09B4EA0-C73C-4215-80D6-14B2FBAF86F5}">
      <dgm:prSet/>
      <dgm:spPr/>
      <dgm:t>
        <a:bodyPr/>
        <a:lstStyle/>
        <a:p>
          <a:endParaRPr lang="es-MX"/>
        </a:p>
      </dgm:t>
    </dgm:pt>
    <dgm:pt modelId="{07356D67-8C7D-425E-A42F-78B8F339395E}" type="sibTrans" cxnId="{A09B4EA0-C73C-4215-80D6-14B2FBAF86F5}">
      <dgm:prSet/>
      <dgm:spPr/>
      <dgm:t>
        <a:bodyPr/>
        <a:lstStyle/>
        <a:p>
          <a:endParaRPr lang="es-MX"/>
        </a:p>
      </dgm:t>
    </dgm:pt>
    <dgm:pt modelId="{164FD80E-BDAC-4293-9C73-2EFE2048975F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s-MX" sz="1600" dirty="0" smtClean="0"/>
            <a:t>Ley General del Servicio Profesional Docente</a:t>
          </a:r>
          <a:endParaRPr lang="es-MX" sz="1600" dirty="0"/>
        </a:p>
      </dgm:t>
    </dgm:pt>
    <dgm:pt modelId="{2953E95D-8260-4B72-95E7-8D0924596895}" type="parTrans" cxnId="{FC5A5533-C63A-4E5E-931C-31E588AD2F3D}">
      <dgm:prSet/>
      <dgm:spPr/>
      <dgm:t>
        <a:bodyPr/>
        <a:lstStyle/>
        <a:p>
          <a:endParaRPr lang="es-MX"/>
        </a:p>
      </dgm:t>
    </dgm:pt>
    <dgm:pt modelId="{1B561CF9-EA7F-4203-86A1-339E7E434F4A}" type="sibTrans" cxnId="{FC5A5533-C63A-4E5E-931C-31E588AD2F3D}">
      <dgm:prSet/>
      <dgm:spPr/>
      <dgm:t>
        <a:bodyPr/>
        <a:lstStyle/>
        <a:p>
          <a:endParaRPr lang="es-MX"/>
        </a:p>
      </dgm:t>
    </dgm:pt>
    <dgm:pt modelId="{70ABD73C-45BE-47F8-9DBC-E773184682D0}">
      <dgm:prSet phldrT="[Texto]" custT="1"/>
      <dgm:spPr>
        <a:solidFill>
          <a:schemeClr val="accent6">
            <a:lumMod val="40000"/>
            <a:lumOff val="60000"/>
            <a:alpha val="50000"/>
          </a:schemeClr>
        </a:solidFill>
        <a:ln>
          <a:solidFill>
            <a:schemeClr val="accent2"/>
          </a:solidFill>
        </a:ln>
      </dgm:spPr>
      <dgm:t>
        <a:bodyPr/>
        <a:lstStyle/>
        <a:p>
          <a:r>
            <a:rPr lang="es-MX" sz="1400" dirty="0" smtClean="0"/>
            <a:t>Ley del Instituto Nacional para la Evaluación de la Educación</a:t>
          </a:r>
          <a:endParaRPr lang="es-MX" sz="1400" dirty="0"/>
        </a:p>
      </dgm:t>
    </dgm:pt>
    <dgm:pt modelId="{A23D3391-763D-4E72-A0AB-BEB565EED0BA}" type="parTrans" cxnId="{F97948E1-98C6-4CF1-B33A-CA4C10DB3032}">
      <dgm:prSet/>
      <dgm:spPr/>
      <dgm:t>
        <a:bodyPr/>
        <a:lstStyle/>
        <a:p>
          <a:endParaRPr lang="es-MX"/>
        </a:p>
      </dgm:t>
    </dgm:pt>
    <dgm:pt modelId="{AF9D851D-65A2-4FC2-8149-080E7491B05E}" type="sibTrans" cxnId="{F97948E1-98C6-4CF1-B33A-CA4C10DB3032}">
      <dgm:prSet/>
      <dgm:spPr/>
      <dgm:t>
        <a:bodyPr/>
        <a:lstStyle/>
        <a:p>
          <a:endParaRPr lang="es-MX"/>
        </a:p>
      </dgm:t>
    </dgm:pt>
    <dgm:pt modelId="{EFD7D4D6-2F7F-4166-BB15-A854CC79DD72}" type="pres">
      <dgm:prSet presAssocID="{AA37DA24-2C04-4326-8DCB-22E3107CC64B}" presName="compositeShape" presStyleCnt="0">
        <dgm:presLayoutVars>
          <dgm:chMax val="7"/>
          <dgm:dir/>
          <dgm:resizeHandles val="exact"/>
        </dgm:presLayoutVars>
      </dgm:prSet>
      <dgm:spPr/>
    </dgm:pt>
    <dgm:pt modelId="{AC9DA532-6323-4493-B1DE-07EAEFE3BEAA}" type="pres">
      <dgm:prSet presAssocID="{0BF683C5-D06D-4DB9-BB28-90015DEB4437}" presName="circ1" presStyleLbl="vennNode1" presStyleIdx="0" presStyleCnt="3"/>
      <dgm:spPr/>
      <dgm:t>
        <a:bodyPr/>
        <a:lstStyle/>
        <a:p>
          <a:endParaRPr lang="es-MX"/>
        </a:p>
      </dgm:t>
    </dgm:pt>
    <dgm:pt modelId="{3BDC0AA8-5FCB-41F3-8292-1D2916AAE4F3}" type="pres">
      <dgm:prSet presAssocID="{0BF683C5-D06D-4DB9-BB28-90015DEB44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BB0807-C359-46F2-9800-358E03B3B1A9}" type="pres">
      <dgm:prSet presAssocID="{164FD80E-BDAC-4293-9C73-2EFE2048975F}" presName="circ2" presStyleLbl="vennNode1" presStyleIdx="1" presStyleCnt="3"/>
      <dgm:spPr/>
      <dgm:t>
        <a:bodyPr/>
        <a:lstStyle/>
        <a:p>
          <a:endParaRPr lang="es-MX"/>
        </a:p>
      </dgm:t>
    </dgm:pt>
    <dgm:pt modelId="{C3AC1A03-89CE-4CC2-8579-039569B1A647}" type="pres">
      <dgm:prSet presAssocID="{164FD80E-BDAC-4293-9C73-2EFE2048975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089AE9-F3F5-4DB9-A7ED-EE2D7D0CEAB4}" type="pres">
      <dgm:prSet presAssocID="{70ABD73C-45BE-47F8-9DBC-E773184682D0}" presName="circ3" presStyleLbl="vennNode1" presStyleIdx="2" presStyleCnt="3"/>
      <dgm:spPr/>
      <dgm:t>
        <a:bodyPr/>
        <a:lstStyle/>
        <a:p>
          <a:endParaRPr lang="es-MX"/>
        </a:p>
      </dgm:t>
    </dgm:pt>
    <dgm:pt modelId="{8D4D51ED-4053-4FCC-AD8E-355DCE4278B1}" type="pres">
      <dgm:prSet presAssocID="{70ABD73C-45BE-47F8-9DBC-E773184682D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2D1D576-F284-48AA-9B0F-54BFAB3E5290}" type="presOf" srcId="{AA37DA24-2C04-4326-8DCB-22E3107CC64B}" destId="{EFD7D4D6-2F7F-4166-BB15-A854CC79DD72}" srcOrd="0" destOrd="0" presId="urn:microsoft.com/office/officeart/2005/8/layout/venn1"/>
    <dgm:cxn modelId="{056BFF26-A01B-4DF8-9B04-A45E96D5D473}" type="presOf" srcId="{70ABD73C-45BE-47F8-9DBC-E773184682D0}" destId="{B4089AE9-F3F5-4DB9-A7ED-EE2D7D0CEAB4}" srcOrd="0" destOrd="0" presId="urn:microsoft.com/office/officeart/2005/8/layout/venn1"/>
    <dgm:cxn modelId="{A09B4EA0-C73C-4215-80D6-14B2FBAF86F5}" srcId="{AA37DA24-2C04-4326-8DCB-22E3107CC64B}" destId="{0BF683C5-D06D-4DB9-BB28-90015DEB4437}" srcOrd="0" destOrd="0" parTransId="{698F2CA2-FD41-40BC-9C42-DB699E4D0587}" sibTransId="{07356D67-8C7D-425E-A42F-78B8F339395E}"/>
    <dgm:cxn modelId="{00E3C3F0-E77E-459E-BC89-4186590ACB38}" type="presOf" srcId="{0BF683C5-D06D-4DB9-BB28-90015DEB4437}" destId="{3BDC0AA8-5FCB-41F3-8292-1D2916AAE4F3}" srcOrd="1" destOrd="0" presId="urn:microsoft.com/office/officeart/2005/8/layout/venn1"/>
    <dgm:cxn modelId="{0E8C3F54-74C0-46FA-B836-C24384A93F1F}" type="presOf" srcId="{164FD80E-BDAC-4293-9C73-2EFE2048975F}" destId="{C3AC1A03-89CE-4CC2-8579-039569B1A647}" srcOrd="1" destOrd="0" presId="urn:microsoft.com/office/officeart/2005/8/layout/venn1"/>
    <dgm:cxn modelId="{F97948E1-98C6-4CF1-B33A-CA4C10DB3032}" srcId="{AA37DA24-2C04-4326-8DCB-22E3107CC64B}" destId="{70ABD73C-45BE-47F8-9DBC-E773184682D0}" srcOrd="2" destOrd="0" parTransId="{A23D3391-763D-4E72-A0AB-BEB565EED0BA}" sibTransId="{AF9D851D-65A2-4FC2-8149-080E7491B05E}"/>
    <dgm:cxn modelId="{40BDBD57-DF33-4BCC-A222-8BE5A18693E7}" type="presOf" srcId="{0BF683C5-D06D-4DB9-BB28-90015DEB4437}" destId="{AC9DA532-6323-4493-B1DE-07EAEFE3BEAA}" srcOrd="0" destOrd="0" presId="urn:microsoft.com/office/officeart/2005/8/layout/venn1"/>
    <dgm:cxn modelId="{FC5A5533-C63A-4E5E-931C-31E588AD2F3D}" srcId="{AA37DA24-2C04-4326-8DCB-22E3107CC64B}" destId="{164FD80E-BDAC-4293-9C73-2EFE2048975F}" srcOrd="1" destOrd="0" parTransId="{2953E95D-8260-4B72-95E7-8D0924596895}" sibTransId="{1B561CF9-EA7F-4203-86A1-339E7E434F4A}"/>
    <dgm:cxn modelId="{5EF2C4D1-1F92-44EC-BC21-23DF4115853B}" type="presOf" srcId="{164FD80E-BDAC-4293-9C73-2EFE2048975F}" destId="{FABB0807-C359-46F2-9800-358E03B3B1A9}" srcOrd="0" destOrd="0" presId="urn:microsoft.com/office/officeart/2005/8/layout/venn1"/>
    <dgm:cxn modelId="{38D449CF-4398-44DD-84F3-0F2D956C3F9E}" type="presOf" srcId="{70ABD73C-45BE-47F8-9DBC-E773184682D0}" destId="{8D4D51ED-4053-4FCC-AD8E-355DCE4278B1}" srcOrd="1" destOrd="0" presId="urn:microsoft.com/office/officeart/2005/8/layout/venn1"/>
    <dgm:cxn modelId="{BAEE3E07-ACE0-4319-AB70-9E5A987EF8C1}" type="presParOf" srcId="{EFD7D4D6-2F7F-4166-BB15-A854CC79DD72}" destId="{AC9DA532-6323-4493-B1DE-07EAEFE3BEAA}" srcOrd="0" destOrd="0" presId="urn:microsoft.com/office/officeart/2005/8/layout/venn1"/>
    <dgm:cxn modelId="{F06E9F44-41AB-49E2-BBC4-40EF472E946C}" type="presParOf" srcId="{EFD7D4D6-2F7F-4166-BB15-A854CC79DD72}" destId="{3BDC0AA8-5FCB-41F3-8292-1D2916AAE4F3}" srcOrd="1" destOrd="0" presId="urn:microsoft.com/office/officeart/2005/8/layout/venn1"/>
    <dgm:cxn modelId="{D1EF09AC-4200-44D3-910B-CFBC655A1689}" type="presParOf" srcId="{EFD7D4D6-2F7F-4166-BB15-A854CC79DD72}" destId="{FABB0807-C359-46F2-9800-358E03B3B1A9}" srcOrd="2" destOrd="0" presId="urn:microsoft.com/office/officeart/2005/8/layout/venn1"/>
    <dgm:cxn modelId="{9C2BEBF0-5EA2-47E5-A1DC-3997FB95FA52}" type="presParOf" srcId="{EFD7D4D6-2F7F-4166-BB15-A854CC79DD72}" destId="{C3AC1A03-89CE-4CC2-8579-039569B1A647}" srcOrd="3" destOrd="0" presId="urn:microsoft.com/office/officeart/2005/8/layout/venn1"/>
    <dgm:cxn modelId="{AB7FE64E-3642-4916-AC63-7F10D8CF08D8}" type="presParOf" srcId="{EFD7D4D6-2F7F-4166-BB15-A854CC79DD72}" destId="{B4089AE9-F3F5-4DB9-A7ED-EE2D7D0CEAB4}" srcOrd="4" destOrd="0" presId="urn:microsoft.com/office/officeart/2005/8/layout/venn1"/>
    <dgm:cxn modelId="{114194F4-A5DF-4803-A1DC-CA11563F12A3}" type="presParOf" srcId="{EFD7D4D6-2F7F-4166-BB15-A854CC79DD72}" destId="{8D4D51ED-4053-4FCC-AD8E-355DCE4278B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024DB-359B-4493-8715-4212D278604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EB3BCA1-0C18-47A3-A29E-B22B44779F12}">
      <dgm:prSet phldrT="[Texto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Calidad Educativa</a:t>
          </a:r>
          <a:endParaRPr lang="es-MX" sz="15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5BA09D6-7F81-49F6-9CC1-6875EC683F16}" type="parTrans" cxnId="{3CE0AE0D-F0C0-4DF6-913C-B930ECD90137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04A1F99-FC19-4623-B2AF-9EE7EF1C47FB}" type="sibTrans" cxnId="{3CE0AE0D-F0C0-4DF6-913C-B930ECD90137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EDF66EA-8B1C-415E-AF3D-1854DB6B7E2A}">
      <dgm:prSet phldrT="[Texto]" custT="1"/>
      <dgm:spPr>
        <a:solidFill>
          <a:schemeClr val="accent4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Sistema Educativo Nacional</a:t>
          </a:r>
          <a:endParaRPr lang="es-MX" sz="15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FF6EAFC-27F3-48C6-A58A-6CD0C3211B3D}" type="parTrans" cxnId="{2E988B8F-8D57-41CA-AEEA-11660FABB539}">
      <dgm:prSet custT="1"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C6442B45-BD0A-467B-8415-A977105FC4DB}" type="sibTrans" cxnId="{2E988B8F-8D57-41CA-AEEA-11660FABB539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1530B5D-2F07-44C4-82BC-5E49908C9DEE}">
      <dgm:prSet phldrT="[Texto]" custT="1"/>
      <dgm:spPr>
        <a:solidFill>
          <a:schemeClr val="accent4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5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Componentes  del SEN </a:t>
          </a: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(Art. 10 LGE):</a:t>
          </a:r>
        </a:p>
        <a:p>
          <a:pPr>
            <a:spcAft>
              <a:spcPts val="0"/>
            </a:spcAft>
          </a:pP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Educandos, educadores y </a:t>
          </a:r>
          <a:r>
            <a:rPr lang="es-MX" sz="15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padres de familia</a:t>
          </a:r>
        </a:p>
        <a:p>
          <a:pPr>
            <a:spcAft>
              <a:spcPts val="0"/>
            </a:spcAft>
          </a:pP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Autoridades educativas</a:t>
          </a:r>
        </a:p>
        <a:p>
          <a:pPr>
            <a:spcAft>
              <a:spcPts val="0"/>
            </a:spcAft>
          </a:pPr>
          <a:r>
            <a:rPr lang="es-MX" sz="15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Servicio Profesional Docente</a:t>
          </a:r>
        </a:p>
        <a:p>
          <a:pPr>
            <a:spcAft>
              <a:spcPts val="0"/>
            </a:spcAft>
          </a:pP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Planes, programas, métodos y materiales educativos</a:t>
          </a:r>
        </a:p>
        <a:p>
          <a:pPr>
            <a:spcAft>
              <a:spcPts val="0"/>
            </a:spcAft>
          </a:pP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Instituciones de educación superior con autonomía</a:t>
          </a:r>
        </a:p>
        <a:p>
          <a:pPr>
            <a:spcAft>
              <a:spcPts val="0"/>
            </a:spcAft>
          </a:pPr>
          <a:r>
            <a:rPr lang="es-MX" sz="15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Evaluación Educativa</a:t>
          </a:r>
        </a:p>
        <a:p>
          <a:pPr>
            <a:spcAft>
              <a:spcPts val="0"/>
            </a:spcAft>
          </a:pPr>
          <a:r>
            <a:rPr lang="es-MX" sz="15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Sistema de Información y Gestión Educativa</a:t>
          </a:r>
        </a:p>
        <a:p>
          <a:pPr>
            <a:spcAft>
              <a:spcPts val="0"/>
            </a:spcAft>
          </a:pPr>
          <a:r>
            <a:rPr lang="es-MX" sz="15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Infraestructura educativa</a:t>
          </a:r>
          <a:endParaRPr lang="es-MX" sz="15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EDB23C3-F337-4071-A995-43591B4F25E3}" type="parTrans" cxnId="{CA9846E3-E948-4AB7-B19C-50F0A46C1BBB}">
      <dgm:prSet custT="1"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3F675B3-C46F-4907-B6EA-3150D20696C9}" type="sibTrans" cxnId="{CA9846E3-E948-4AB7-B19C-50F0A46C1BBB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02F8557-FC95-450D-B807-AA83F90A97AB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Servicio Profesional Docente</a:t>
          </a:r>
          <a:endParaRPr lang="es-MX" sz="15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0F26CFC8-165D-410D-B42B-A84DF75DFEA6}" type="parTrans" cxnId="{3215B38A-9895-443F-8C01-4E175E0D76D3}">
      <dgm:prSet custT="1"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282C4D20-5560-4975-A824-F4957FEF544D}" type="sibTrans" cxnId="{3215B38A-9895-443F-8C01-4E175E0D76D3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B412752-2AC6-4D4F-BB07-FF5E455C3A60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5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Proceso de Evaluación Individual </a:t>
          </a: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(Art. 14 LGSPD)</a:t>
          </a:r>
        </a:p>
        <a:p>
          <a:pPr>
            <a:spcAft>
              <a:spcPts val="0"/>
            </a:spcAft>
          </a:pP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Principales aspectos considerados en la evaluación: planeación, contenidos, ambiente en aula, prácticas didácticas, evaluación de alumnos, logro de aprendizaje, colaboración en escuela y </a:t>
          </a:r>
          <a:r>
            <a:rPr lang="es-MX" sz="15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diálogo con padres  de familia</a:t>
          </a: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. (Art. 14 LGSPD)</a:t>
          </a:r>
          <a:endParaRPr lang="es-MX" sz="15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BEA68DFB-883A-4DA3-BBB9-60BFC6391A2A}" type="parTrans" cxnId="{E98541C9-00F3-4D84-A222-EB341DDC9DB0}">
      <dgm:prSet custT="1"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7DA8910-AEB6-4764-9489-136791002E37}" type="sibTrans" cxnId="{E98541C9-00F3-4D84-A222-EB341DDC9DB0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94AE092A-818D-4669-9599-A8E1E1ADF25D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5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Capacitación y Desarrollo </a:t>
          </a: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(Art. 15 LGSPD)</a:t>
          </a:r>
        </a:p>
        <a:p>
          <a:pPr>
            <a:spcAft>
              <a:spcPts val="0"/>
            </a:spcAft>
          </a:pPr>
          <a:r>
            <a:rPr lang="es-MX" sz="15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Regularización, actualización y desarrollo profesional</a:t>
          </a:r>
          <a:endParaRPr lang="es-MX" sz="15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349F789-6A4A-4A48-A3BA-AC1918FCEEC5}" type="parTrans" cxnId="{5DFB1B77-3D71-46E2-B04D-5C6BA0E20A1F}">
      <dgm:prSet custT="1"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5746A72-393A-4262-A8FE-8310538617C3}" type="sibTrans" cxnId="{5DFB1B77-3D71-46E2-B04D-5C6BA0E20A1F}">
      <dgm:prSet/>
      <dgm:spPr/>
      <dgm:t>
        <a:bodyPr/>
        <a:lstStyle/>
        <a:p>
          <a:endParaRPr lang="es-MX" sz="15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E0EB76D2-1E61-439E-BA3C-78D515E0311B}" type="pres">
      <dgm:prSet presAssocID="{F4E024DB-359B-4493-8715-4212D27860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76DAE6D-9077-4618-9A56-E5D97963358E}" type="pres">
      <dgm:prSet presAssocID="{2EB3BCA1-0C18-47A3-A29E-B22B44779F12}" presName="root1" presStyleCnt="0"/>
      <dgm:spPr/>
    </dgm:pt>
    <dgm:pt modelId="{4873B013-E5D6-4C29-BC8B-0213D9EDBA3B}" type="pres">
      <dgm:prSet presAssocID="{2EB3BCA1-0C18-47A3-A29E-B22B44779F12}" presName="LevelOneTextNode" presStyleLbl="node0" presStyleIdx="0" presStyleCnt="1" custScaleX="6990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DD55284-ECB7-4F9C-84DE-2A588E94BE5E}" type="pres">
      <dgm:prSet presAssocID="{2EB3BCA1-0C18-47A3-A29E-B22B44779F12}" presName="level2hierChild" presStyleCnt="0"/>
      <dgm:spPr/>
    </dgm:pt>
    <dgm:pt modelId="{5563D136-92DA-4450-A5B9-C70230EADEFE}" type="pres">
      <dgm:prSet presAssocID="{BFF6EAFC-27F3-48C6-A58A-6CD0C3211B3D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A6E07E7E-6EE6-4F62-AE0F-92263CC87290}" type="pres">
      <dgm:prSet presAssocID="{BFF6EAFC-27F3-48C6-A58A-6CD0C3211B3D}" presName="connTx" presStyleLbl="parChTrans1D2" presStyleIdx="0" presStyleCnt="2"/>
      <dgm:spPr/>
      <dgm:t>
        <a:bodyPr/>
        <a:lstStyle/>
        <a:p>
          <a:endParaRPr lang="es-MX"/>
        </a:p>
      </dgm:t>
    </dgm:pt>
    <dgm:pt modelId="{94F61C6D-80D5-4AB8-9D7E-49D5B7E9E000}" type="pres">
      <dgm:prSet presAssocID="{7EDF66EA-8B1C-415E-AF3D-1854DB6B7E2A}" presName="root2" presStyleCnt="0"/>
      <dgm:spPr/>
    </dgm:pt>
    <dgm:pt modelId="{3546D0C1-28D7-4704-B7E9-ECECF9C1C547}" type="pres">
      <dgm:prSet presAssocID="{7EDF66EA-8B1C-415E-AF3D-1854DB6B7E2A}" presName="LevelTwoTextNode" presStyleLbl="node2" presStyleIdx="0" presStyleCnt="2" custScaleX="71813" custLinFactNeighborX="40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FECBF9A-79B0-4AD3-8F8D-B2E5FBDA7EDC}" type="pres">
      <dgm:prSet presAssocID="{7EDF66EA-8B1C-415E-AF3D-1854DB6B7E2A}" presName="level3hierChild" presStyleCnt="0"/>
      <dgm:spPr/>
    </dgm:pt>
    <dgm:pt modelId="{C20FADF2-E8E1-447B-BD52-089FE61921B4}" type="pres">
      <dgm:prSet presAssocID="{7EDB23C3-F337-4071-A995-43591B4F25E3}" presName="conn2-1" presStyleLbl="parChTrans1D3" presStyleIdx="0" presStyleCnt="3"/>
      <dgm:spPr/>
      <dgm:t>
        <a:bodyPr/>
        <a:lstStyle/>
        <a:p>
          <a:endParaRPr lang="es-MX"/>
        </a:p>
      </dgm:t>
    </dgm:pt>
    <dgm:pt modelId="{28A8B4D2-E56C-45EA-BD57-7D078C814C9A}" type="pres">
      <dgm:prSet presAssocID="{7EDB23C3-F337-4071-A995-43591B4F25E3}" presName="connTx" presStyleLbl="parChTrans1D3" presStyleIdx="0" presStyleCnt="3"/>
      <dgm:spPr/>
      <dgm:t>
        <a:bodyPr/>
        <a:lstStyle/>
        <a:p>
          <a:endParaRPr lang="es-MX"/>
        </a:p>
      </dgm:t>
    </dgm:pt>
    <dgm:pt modelId="{8157984A-B941-475B-A650-CBBB93D7FE2C}" type="pres">
      <dgm:prSet presAssocID="{21530B5D-2F07-44C4-82BC-5E49908C9DEE}" presName="root2" presStyleCnt="0"/>
      <dgm:spPr/>
    </dgm:pt>
    <dgm:pt modelId="{B8978437-5306-4559-BE0D-9E25B606F456}" type="pres">
      <dgm:prSet presAssocID="{21530B5D-2F07-44C4-82BC-5E49908C9DEE}" presName="LevelTwoTextNode" presStyleLbl="node3" presStyleIdx="0" presStyleCnt="3" custScaleX="308644" custScaleY="323812" custLinFactNeighborX="54541" custLinFactNeighborY="-6364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E724D68-9B00-42E6-9F3F-93AEF4B13EF8}" type="pres">
      <dgm:prSet presAssocID="{21530B5D-2F07-44C4-82BC-5E49908C9DEE}" presName="level3hierChild" presStyleCnt="0"/>
      <dgm:spPr/>
    </dgm:pt>
    <dgm:pt modelId="{2076DC56-74C6-4F31-959E-609DE01146BA}" type="pres">
      <dgm:prSet presAssocID="{0F26CFC8-165D-410D-B42B-A84DF75DFEA6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9C50B3A0-63ED-461F-B277-AC682FA05DF0}" type="pres">
      <dgm:prSet presAssocID="{0F26CFC8-165D-410D-B42B-A84DF75DFEA6}" presName="connTx" presStyleLbl="parChTrans1D2" presStyleIdx="1" presStyleCnt="2"/>
      <dgm:spPr/>
      <dgm:t>
        <a:bodyPr/>
        <a:lstStyle/>
        <a:p>
          <a:endParaRPr lang="es-MX"/>
        </a:p>
      </dgm:t>
    </dgm:pt>
    <dgm:pt modelId="{688AC51F-4D58-41E5-8075-2D6D092BD14D}" type="pres">
      <dgm:prSet presAssocID="{E02F8557-FC95-450D-B807-AA83F90A97AB}" presName="root2" presStyleCnt="0"/>
      <dgm:spPr/>
    </dgm:pt>
    <dgm:pt modelId="{23AA407A-C5B5-45CB-9529-92B60BEEC57A}" type="pres">
      <dgm:prSet presAssocID="{E02F8557-FC95-450D-B807-AA83F90A97AB}" presName="LevelTwoTextNode" presStyleLbl="node2" presStyleIdx="1" presStyleCnt="2" custScaleX="71367" custLinFactNeighborX="-34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240AAA-A331-430C-A219-A1737748858B}" type="pres">
      <dgm:prSet presAssocID="{E02F8557-FC95-450D-B807-AA83F90A97AB}" presName="level3hierChild" presStyleCnt="0"/>
      <dgm:spPr/>
    </dgm:pt>
    <dgm:pt modelId="{3C72C499-E144-4412-B347-5AD4676B4AEE}" type="pres">
      <dgm:prSet presAssocID="{BEA68DFB-883A-4DA3-BBB9-60BFC6391A2A}" presName="conn2-1" presStyleLbl="parChTrans1D3" presStyleIdx="1" presStyleCnt="3"/>
      <dgm:spPr/>
      <dgm:t>
        <a:bodyPr/>
        <a:lstStyle/>
        <a:p>
          <a:endParaRPr lang="es-MX"/>
        </a:p>
      </dgm:t>
    </dgm:pt>
    <dgm:pt modelId="{62143C1C-3269-4120-B8D3-19DB2D4C189A}" type="pres">
      <dgm:prSet presAssocID="{BEA68DFB-883A-4DA3-BBB9-60BFC6391A2A}" presName="connTx" presStyleLbl="parChTrans1D3" presStyleIdx="1" presStyleCnt="3"/>
      <dgm:spPr/>
      <dgm:t>
        <a:bodyPr/>
        <a:lstStyle/>
        <a:p>
          <a:endParaRPr lang="es-MX"/>
        </a:p>
      </dgm:t>
    </dgm:pt>
    <dgm:pt modelId="{2E7CA271-6665-4C50-BFDF-DB240866A973}" type="pres">
      <dgm:prSet presAssocID="{1B412752-2AC6-4D4F-BB07-FF5E455C3A60}" presName="root2" presStyleCnt="0"/>
      <dgm:spPr/>
    </dgm:pt>
    <dgm:pt modelId="{219EBD32-AFCC-4349-B88A-BDCC749C31DE}" type="pres">
      <dgm:prSet presAssocID="{1B412752-2AC6-4D4F-BB07-FF5E455C3A60}" presName="LevelTwoTextNode" presStyleLbl="node3" presStyleIdx="1" presStyleCnt="3" custScaleX="306036" custScaleY="215085" custLinFactNeighborX="3568" custLinFactNeighborY="-886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524DB5D-2F18-4FC7-8859-42979A5F8BDB}" type="pres">
      <dgm:prSet presAssocID="{1B412752-2AC6-4D4F-BB07-FF5E455C3A60}" presName="level3hierChild" presStyleCnt="0"/>
      <dgm:spPr/>
    </dgm:pt>
    <dgm:pt modelId="{F80ABEDC-17A0-4777-BEAE-0144B5C832D9}" type="pres">
      <dgm:prSet presAssocID="{E349F789-6A4A-4A48-A3BA-AC1918FCEEC5}" presName="conn2-1" presStyleLbl="parChTrans1D3" presStyleIdx="2" presStyleCnt="3"/>
      <dgm:spPr/>
      <dgm:t>
        <a:bodyPr/>
        <a:lstStyle/>
        <a:p>
          <a:endParaRPr lang="es-MX"/>
        </a:p>
      </dgm:t>
    </dgm:pt>
    <dgm:pt modelId="{B936D801-502C-49C3-87F7-9832D70AC56F}" type="pres">
      <dgm:prSet presAssocID="{E349F789-6A4A-4A48-A3BA-AC1918FCEEC5}" presName="connTx" presStyleLbl="parChTrans1D3" presStyleIdx="2" presStyleCnt="3"/>
      <dgm:spPr/>
      <dgm:t>
        <a:bodyPr/>
        <a:lstStyle/>
        <a:p>
          <a:endParaRPr lang="es-MX"/>
        </a:p>
      </dgm:t>
    </dgm:pt>
    <dgm:pt modelId="{A99B969C-A83E-4A3A-B783-F299EE9DF2A7}" type="pres">
      <dgm:prSet presAssocID="{94AE092A-818D-4669-9599-A8E1E1ADF25D}" presName="root2" presStyleCnt="0"/>
      <dgm:spPr/>
    </dgm:pt>
    <dgm:pt modelId="{617A81CE-8555-477F-BF93-2D29258DF596}" type="pres">
      <dgm:prSet presAssocID="{94AE092A-818D-4669-9599-A8E1E1ADF25D}" presName="LevelTwoTextNode" presStyleLbl="node3" presStyleIdx="2" presStyleCnt="3" custScaleX="304298" custLinFactNeighborX="152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D767FBA-2377-4901-95A5-8DD0F842FE5E}" type="pres">
      <dgm:prSet presAssocID="{94AE092A-818D-4669-9599-A8E1E1ADF25D}" presName="level3hierChild" presStyleCnt="0"/>
      <dgm:spPr/>
    </dgm:pt>
  </dgm:ptLst>
  <dgm:cxnLst>
    <dgm:cxn modelId="{DF0FFCFE-6351-4CFA-A541-9E0D54859776}" type="presOf" srcId="{BEA68DFB-883A-4DA3-BBB9-60BFC6391A2A}" destId="{3C72C499-E144-4412-B347-5AD4676B4AEE}" srcOrd="0" destOrd="0" presId="urn:microsoft.com/office/officeart/2005/8/layout/hierarchy2"/>
    <dgm:cxn modelId="{CA9846E3-E948-4AB7-B19C-50F0A46C1BBB}" srcId="{7EDF66EA-8B1C-415E-AF3D-1854DB6B7E2A}" destId="{21530B5D-2F07-44C4-82BC-5E49908C9DEE}" srcOrd="0" destOrd="0" parTransId="{7EDB23C3-F337-4071-A995-43591B4F25E3}" sibTransId="{23F675B3-C46F-4907-B6EA-3150D20696C9}"/>
    <dgm:cxn modelId="{3CE0AE0D-F0C0-4DF6-913C-B930ECD90137}" srcId="{F4E024DB-359B-4493-8715-4212D278604A}" destId="{2EB3BCA1-0C18-47A3-A29E-B22B44779F12}" srcOrd="0" destOrd="0" parTransId="{A5BA09D6-7F81-49F6-9CC1-6875EC683F16}" sibTransId="{104A1F99-FC19-4623-B2AF-9EE7EF1C47FB}"/>
    <dgm:cxn modelId="{E9BBEEC0-5575-4017-A744-15508BDDFC70}" type="presOf" srcId="{7EDB23C3-F337-4071-A995-43591B4F25E3}" destId="{C20FADF2-E8E1-447B-BD52-089FE61921B4}" srcOrd="0" destOrd="0" presId="urn:microsoft.com/office/officeart/2005/8/layout/hierarchy2"/>
    <dgm:cxn modelId="{3215B38A-9895-443F-8C01-4E175E0D76D3}" srcId="{2EB3BCA1-0C18-47A3-A29E-B22B44779F12}" destId="{E02F8557-FC95-450D-B807-AA83F90A97AB}" srcOrd="1" destOrd="0" parTransId="{0F26CFC8-165D-410D-B42B-A84DF75DFEA6}" sibTransId="{282C4D20-5560-4975-A824-F4957FEF544D}"/>
    <dgm:cxn modelId="{4BCE5EA0-87E4-49AB-BA71-3DF616DA47E6}" type="presOf" srcId="{E02F8557-FC95-450D-B807-AA83F90A97AB}" destId="{23AA407A-C5B5-45CB-9529-92B60BEEC57A}" srcOrd="0" destOrd="0" presId="urn:microsoft.com/office/officeart/2005/8/layout/hierarchy2"/>
    <dgm:cxn modelId="{E98541C9-00F3-4D84-A222-EB341DDC9DB0}" srcId="{E02F8557-FC95-450D-B807-AA83F90A97AB}" destId="{1B412752-2AC6-4D4F-BB07-FF5E455C3A60}" srcOrd="0" destOrd="0" parTransId="{BEA68DFB-883A-4DA3-BBB9-60BFC6391A2A}" sibTransId="{77DA8910-AEB6-4764-9489-136791002E37}"/>
    <dgm:cxn modelId="{32F193DD-4948-4B00-BC4D-A03532B8B9A9}" type="presOf" srcId="{0F26CFC8-165D-410D-B42B-A84DF75DFEA6}" destId="{2076DC56-74C6-4F31-959E-609DE01146BA}" srcOrd="0" destOrd="0" presId="urn:microsoft.com/office/officeart/2005/8/layout/hierarchy2"/>
    <dgm:cxn modelId="{DB03F919-5033-4940-B087-C8D560ADFA6B}" type="presOf" srcId="{BEA68DFB-883A-4DA3-BBB9-60BFC6391A2A}" destId="{62143C1C-3269-4120-B8D3-19DB2D4C189A}" srcOrd="1" destOrd="0" presId="urn:microsoft.com/office/officeart/2005/8/layout/hierarchy2"/>
    <dgm:cxn modelId="{2E988B8F-8D57-41CA-AEEA-11660FABB539}" srcId="{2EB3BCA1-0C18-47A3-A29E-B22B44779F12}" destId="{7EDF66EA-8B1C-415E-AF3D-1854DB6B7E2A}" srcOrd="0" destOrd="0" parTransId="{BFF6EAFC-27F3-48C6-A58A-6CD0C3211B3D}" sibTransId="{C6442B45-BD0A-467B-8415-A977105FC4DB}"/>
    <dgm:cxn modelId="{259EA98C-07F5-46C3-BD7D-171FC3666B7E}" type="presOf" srcId="{1B412752-2AC6-4D4F-BB07-FF5E455C3A60}" destId="{219EBD32-AFCC-4349-B88A-BDCC749C31DE}" srcOrd="0" destOrd="0" presId="urn:microsoft.com/office/officeart/2005/8/layout/hierarchy2"/>
    <dgm:cxn modelId="{0E7E9FA3-671A-4D6C-9D3F-7C380A73A4E2}" type="presOf" srcId="{E349F789-6A4A-4A48-A3BA-AC1918FCEEC5}" destId="{F80ABEDC-17A0-4777-BEAE-0144B5C832D9}" srcOrd="0" destOrd="0" presId="urn:microsoft.com/office/officeart/2005/8/layout/hierarchy2"/>
    <dgm:cxn modelId="{068428BE-63F3-4A7C-AA2E-F2D0DFBC65C4}" type="presOf" srcId="{21530B5D-2F07-44C4-82BC-5E49908C9DEE}" destId="{B8978437-5306-4559-BE0D-9E25B606F456}" srcOrd="0" destOrd="0" presId="urn:microsoft.com/office/officeart/2005/8/layout/hierarchy2"/>
    <dgm:cxn modelId="{97B0EB5E-9293-44C8-B7C1-BD8D598E5F07}" type="presOf" srcId="{94AE092A-818D-4669-9599-A8E1E1ADF25D}" destId="{617A81CE-8555-477F-BF93-2D29258DF596}" srcOrd="0" destOrd="0" presId="urn:microsoft.com/office/officeart/2005/8/layout/hierarchy2"/>
    <dgm:cxn modelId="{D9623399-ED69-41BD-A854-261C2D81E270}" type="presOf" srcId="{E349F789-6A4A-4A48-A3BA-AC1918FCEEC5}" destId="{B936D801-502C-49C3-87F7-9832D70AC56F}" srcOrd="1" destOrd="0" presId="urn:microsoft.com/office/officeart/2005/8/layout/hierarchy2"/>
    <dgm:cxn modelId="{5DFB1B77-3D71-46E2-B04D-5C6BA0E20A1F}" srcId="{E02F8557-FC95-450D-B807-AA83F90A97AB}" destId="{94AE092A-818D-4669-9599-A8E1E1ADF25D}" srcOrd="1" destOrd="0" parTransId="{E349F789-6A4A-4A48-A3BA-AC1918FCEEC5}" sibTransId="{75746A72-393A-4262-A8FE-8310538617C3}"/>
    <dgm:cxn modelId="{0FB270D9-C488-4806-B675-F0E39BC74A0B}" type="presOf" srcId="{7EDF66EA-8B1C-415E-AF3D-1854DB6B7E2A}" destId="{3546D0C1-28D7-4704-B7E9-ECECF9C1C547}" srcOrd="0" destOrd="0" presId="urn:microsoft.com/office/officeart/2005/8/layout/hierarchy2"/>
    <dgm:cxn modelId="{09E560BC-07B3-4224-AE79-194A6C57395B}" type="presOf" srcId="{7EDB23C3-F337-4071-A995-43591B4F25E3}" destId="{28A8B4D2-E56C-45EA-BD57-7D078C814C9A}" srcOrd="1" destOrd="0" presId="urn:microsoft.com/office/officeart/2005/8/layout/hierarchy2"/>
    <dgm:cxn modelId="{FF74FA9F-5D03-4476-913E-3F7DB39019B2}" type="presOf" srcId="{BFF6EAFC-27F3-48C6-A58A-6CD0C3211B3D}" destId="{A6E07E7E-6EE6-4F62-AE0F-92263CC87290}" srcOrd="1" destOrd="0" presId="urn:microsoft.com/office/officeart/2005/8/layout/hierarchy2"/>
    <dgm:cxn modelId="{8970D0A2-D30A-47B2-9389-B5D8D439AFFC}" type="presOf" srcId="{0F26CFC8-165D-410D-B42B-A84DF75DFEA6}" destId="{9C50B3A0-63ED-461F-B277-AC682FA05DF0}" srcOrd="1" destOrd="0" presId="urn:microsoft.com/office/officeart/2005/8/layout/hierarchy2"/>
    <dgm:cxn modelId="{FE756440-99B6-4E75-907E-6510C3F7E181}" type="presOf" srcId="{F4E024DB-359B-4493-8715-4212D278604A}" destId="{E0EB76D2-1E61-439E-BA3C-78D515E0311B}" srcOrd="0" destOrd="0" presId="urn:microsoft.com/office/officeart/2005/8/layout/hierarchy2"/>
    <dgm:cxn modelId="{03F570A3-9F08-494C-9F0E-1AC40BFD1D75}" type="presOf" srcId="{2EB3BCA1-0C18-47A3-A29E-B22B44779F12}" destId="{4873B013-E5D6-4C29-BC8B-0213D9EDBA3B}" srcOrd="0" destOrd="0" presId="urn:microsoft.com/office/officeart/2005/8/layout/hierarchy2"/>
    <dgm:cxn modelId="{BFC9B15A-D3C4-46C4-A681-DC7DBE9650E8}" type="presOf" srcId="{BFF6EAFC-27F3-48C6-A58A-6CD0C3211B3D}" destId="{5563D136-92DA-4450-A5B9-C70230EADEFE}" srcOrd="0" destOrd="0" presId="urn:microsoft.com/office/officeart/2005/8/layout/hierarchy2"/>
    <dgm:cxn modelId="{C787D65E-6D02-4717-9314-3CA4BF8C805D}" type="presParOf" srcId="{E0EB76D2-1E61-439E-BA3C-78D515E0311B}" destId="{876DAE6D-9077-4618-9A56-E5D97963358E}" srcOrd="0" destOrd="0" presId="urn:microsoft.com/office/officeart/2005/8/layout/hierarchy2"/>
    <dgm:cxn modelId="{F51D3118-7975-4FA0-BC42-3AC387C590B1}" type="presParOf" srcId="{876DAE6D-9077-4618-9A56-E5D97963358E}" destId="{4873B013-E5D6-4C29-BC8B-0213D9EDBA3B}" srcOrd="0" destOrd="0" presId="urn:microsoft.com/office/officeart/2005/8/layout/hierarchy2"/>
    <dgm:cxn modelId="{41540B1F-4B30-45DE-AFFE-B9041BE19273}" type="presParOf" srcId="{876DAE6D-9077-4618-9A56-E5D97963358E}" destId="{ADD55284-ECB7-4F9C-84DE-2A588E94BE5E}" srcOrd="1" destOrd="0" presId="urn:microsoft.com/office/officeart/2005/8/layout/hierarchy2"/>
    <dgm:cxn modelId="{75067AC9-C1BD-4830-A4E1-5F318D52F4AC}" type="presParOf" srcId="{ADD55284-ECB7-4F9C-84DE-2A588E94BE5E}" destId="{5563D136-92DA-4450-A5B9-C70230EADEFE}" srcOrd="0" destOrd="0" presId="urn:microsoft.com/office/officeart/2005/8/layout/hierarchy2"/>
    <dgm:cxn modelId="{0EB275B2-885E-4C3D-A62A-D95DC3A7E30C}" type="presParOf" srcId="{5563D136-92DA-4450-A5B9-C70230EADEFE}" destId="{A6E07E7E-6EE6-4F62-AE0F-92263CC87290}" srcOrd="0" destOrd="0" presId="urn:microsoft.com/office/officeart/2005/8/layout/hierarchy2"/>
    <dgm:cxn modelId="{CCC811F0-CD39-49C5-90F6-781A5CE1E18F}" type="presParOf" srcId="{ADD55284-ECB7-4F9C-84DE-2A588E94BE5E}" destId="{94F61C6D-80D5-4AB8-9D7E-49D5B7E9E000}" srcOrd="1" destOrd="0" presId="urn:microsoft.com/office/officeart/2005/8/layout/hierarchy2"/>
    <dgm:cxn modelId="{12136614-185C-4D64-B00E-A19DD3A97166}" type="presParOf" srcId="{94F61C6D-80D5-4AB8-9D7E-49D5B7E9E000}" destId="{3546D0C1-28D7-4704-B7E9-ECECF9C1C547}" srcOrd="0" destOrd="0" presId="urn:microsoft.com/office/officeart/2005/8/layout/hierarchy2"/>
    <dgm:cxn modelId="{7C77B4CA-E867-42E6-869B-14155AA5499D}" type="presParOf" srcId="{94F61C6D-80D5-4AB8-9D7E-49D5B7E9E000}" destId="{5FECBF9A-79B0-4AD3-8F8D-B2E5FBDA7EDC}" srcOrd="1" destOrd="0" presId="urn:microsoft.com/office/officeart/2005/8/layout/hierarchy2"/>
    <dgm:cxn modelId="{A49E2376-3264-4047-B006-C317D1085D23}" type="presParOf" srcId="{5FECBF9A-79B0-4AD3-8F8D-B2E5FBDA7EDC}" destId="{C20FADF2-E8E1-447B-BD52-089FE61921B4}" srcOrd="0" destOrd="0" presId="urn:microsoft.com/office/officeart/2005/8/layout/hierarchy2"/>
    <dgm:cxn modelId="{7C3AA975-FAE0-4B4B-8588-A6DE80F0D634}" type="presParOf" srcId="{C20FADF2-E8E1-447B-BD52-089FE61921B4}" destId="{28A8B4D2-E56C-45EA-BD57-7D078C814C9A}" srcOrd="0" destOrd="0" presId="urn:microsoft.com/office/officeart/2005/8/layout/hierarchy2"/>
    <dgm:cxn modelId="{7D42FE19-9A28-4E26-AEB9-2CB20E546F98}" type="presParOf" srcId="{5FECBF9A-79B0-4AD3-8F8D-B2E5FBDA7EDC}" destId="{8157984A-B941-475B-A650-CBBB93D7FE2C}" srcOrd="1" destOrd="0" presId="urn:microsoft.com/office/officeart/2005/8/layout/hierarchy2"/>
    <dgm:cxn modelId="{D5A840CB-A22B-403C-8ED1-32691C2E02C5}" type="presParOf" srcId="{8157984A-B941-475B-A650-CBBB93D7FE2C}" destId="{B8978437-5306-4559-BE0D-9E25B606F456}" srcOrd="0" destOrd="0" presId="urn:microsoft.com/office/officeart/2005/8/layout/hierarchy2"/>
    <dgm:cxn modelId="{288B1907-E79B-4C49-8B9A-DC0CDAE43077}" type="presParOf" srcId="{8157984A-B941-475B-A650-CBBB93D7FE2C}" destId="{1E724D68-9B00-42E6-9F3F-93AEF4B13EF8}" srcOrd="1" destOrd="0" presId="urn:microsoft.com/office/officeart/2005/8/layout/hierarchy2"/>
    <dgm:cxn modelId="{F29BDFF6-2137-47DE-A438-6607C860061B}" type="presParOf" srcId="{ADD55284-ECB7-4F9C-84DE-2A588E94BE5E}" destId="{2076DC56-74C6-4F31-959E-609DE01146BA}" srcOrd="2" destOrd="0" presId="urn:microsoft.com/office/officeart/2005/8/layout/hierarchy2"/>
    <dgm:cxn modelId="{F8D5B0BD-63F6-48CA-B4AC-0B2A8CD1BEC9}" type="presParOf" srcId="{2076DC56-74C6-4F31-959E-609DE01146BA}" destId="{9C50B3A0-63ED-461F-B277-AC682FA05DF0}" srcOrd="0" destOrd="0" presId="urn:microsoft.com/office/officeart/2005/8/layout/hierarchy2"/>
    <dgm:cxn modelId="{5376E1F6-D76C-4CFA-87B4-7EC368A161E1}" type="presParOf" srcId="{ADD55284-ECB7-4F9C-84DE-2A588E94BE5E}" destId="{688AC51F-4D58-41E5-8075-2D6D092BD14D}" srcOrd="3" destOrd="0" presId="urn:microsoft.com/office/officeart/2005/8/layout/hierarchy2"/>
    <dgm:cxn modelId="{C45769CF-0746-48E0-B18D-A050A880D80B}" type="presParOf" srcId="{688AC51F-4D58-41E5-8075-2D6D092BD14D}" destId="{23AA407A-C5B5-45CB-9529-92B60BEEC57A}" srcOrd="0" destOrd="0" presId="urn:microsoft.com/office/officeart/2005/8/layout/hierarchy2"/>
    <dgm:cxn modelId="{294FF8FB-DF82-4ADA-B35D-5DE798B87E02}" type="presParOf" srcId="{688AC51F-4D58-41E5-8075-2D6D092BD14D}" destId="{27240AAA-A331-430C-A219-A1737748858B}" srcOrd="1" destOrd="0" presId="urn:microsoft.com/office/officeart/2005/8/layout/hierarchy2"/>
    <dgm:cxn modelId="{3881D650-F2A9-4069-B131-E1FD62869B4B}" type="presParOf" srcId="{27240AAA-A331-430C-A219-A1737748858B}" destId="{3C72C499-E144-4412-B347-5AD4676B4AEE}" srcOrd="0" destOrd="0" presId="urn:microsoft.com/office/officeart/2005/8/layout/hierarchy2"/>
    <dgm:cxn modelId="{C87D68F9-7CAC-4ECF-9DB9-2C73C347EBA8}" type="presParOf" srcId="{3C72C499-E144-4412-B347-5AD4676B4AEE}" destId="{62143C1C-3269-4120-B8D3-19DB2D4C189A}" srcOrd="0" destOrd="0" presId="urn:microsoft.com/office/officeart/2005/8/layout/hierarchy2"/>
    <dgm:cxn modelId="{4FB9079C-D251-42DB-BAF4-0ECAE6A0650F}" type="presParOf" srcId="{27240AAA-A331-430C-A219-A1737748858B}" destId="{2E7CA271-6665-4C50-BFDF-DB240866A973}" srcOrd="1" destOrd="0" presId="urn:microsoft.com/office/officeart/2005/8/layout/hierarchy2"/>
    <dgm:cxn modelId="{B68C9CCC-A4C4-4F0C-8C53-E714D4A5C4DD}" type="presParOf" srcId="{2E7CA271-6665-4C50-BFDF-DB240866A973}" destId="{219EBD32-AFCC-4349-B88A-BDCC749C31DE}" srcOrd="0" destOrd="0" presId="urn:microsoft.com/office/officeart/2005/8/layout/hierarchy2"/>
    <dgm:cxn modelId="{957F5AA3-CDF5-46BC-9B73-4C8DB5EF74CA}" type="presParOf" srcId="{2E7CA271-6665-4C50-BFDF-DB240866A973}" destId="{2524DB5D-2F18-4FC7-8859-42979A5F8BDB}" srcOrd="1" destOrd="0" presId="urn:microsoft.com/office/officeart/2005/8/layout/hierarchy2"/>
    <dgm:cxn modelId="{2921E57E-4113-4D1D-834C-F69C18B7DBF5}" type="presParOf" srcId="{27240AAA-A331-430C-A219-A1737748858B}" destId="{F80ABEDC-17A0-4777-BEAE-0144B5C832D9}" srcOrd="2" destOrd="0" presId="urn:microsoft.com/office/officeart/2005/8/layout/hierarchy2"/>
    <dgm:cxn modelId="{5094B1E1-7793-4D02-94E4-344071E0F085}" type="presParOf" srcId="{F80ABEDC-17A0-4777-BEAE-0144B5C832D9}" destId="{B936D801-502C-49C3-87F7-9832D70AC56F}" srcOrd="0" destOrd="0" presId="urn:microsoft.com/office/officeart/2005/8/layout/hierarchy2"/>
    <dgm:cxn modelId="{7E10F63E-03B2-4AFC-83DC-2C85ABBCA34A}" type="presParOf" srcId="{27240AAA-A331-430C-A219-A1737748858B}" destId="{A99B969C-A83E-4A3A-B783-F299EE9DF2A7}" srcOrd="3" destOrd="0" presId="urn:microsoft.com/office/officeart/2005/8/layout/hierarchy2"/>
    <dgm:cxn modelId="{5FA55043-FCAE-4388-B69C-563A27503C16}" type="presParOf" srcId="{A99B969C-A83E-4A3A-B783-F299EE9DF2A7}" destId="{617A81CE-8555-477F-BF93-2D29258DF596}" srcOrd="0" destOrd="0" presId="urn:microsoft.com/office/officeart/2005/8/layout/hierarchy2"/>
    <dgm:cxn modelId="{01F88DA3-3C68-4562-A0F4-357FBD2D15A9}" type="presParOf" srcId="{A99B969C-A83E-4A3A-B783-F299EE9DF2A7}" destId="{5D767FBA-2377-4901-95A5-8DD0F842FE5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B17BB2-5FCE-44DF-B26F-045992E8ABB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6D5FDAD-2D24-4BA7-A108-DC3AB84B4C53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Escuelas de Tiempo Completo</a:t>
          </a:r>
          <a:endParaRPr lang="es-MX" sz="1800" dirty="0">
            <a:solidFill>
              <a:schemeClr val="tx1"/>
            </a:solidFill>
          </a:endParaRPr>
        </a:p>
      </dgm:t>
    </dgm:pt>
    <dgm:pt modelId="{194D78FE-447B-46B1-AD25-EAB5D5CC3928}" type="parTrans" cxnId="{0CFEEE05-BBA1-4542-A4B9-ED2681748C3A}">
      <dgm:prSet/>
      <dgm:spPr/>
      <dgm:t>
        <a:bodyPr/>
        <a:lstStyle/>
        <a:p>
          <a:endParaRPr lang="es-MX"/>
        </a:p>
      </dgm:t>
    </dgm:pt>
    <dgm:pt modelId="{F6D67C8A-AE1E-4DF8-B6C4-167708FD379D}" type="sibTrans" cxnId="{0CFEEE05-BBA1-4542-A4B9-ED2681748C3A}">
      <dgm:prSet/>
      <dgm:spPr/>
      <dgm:t>
        <a:bodyPr/>
        <a:lstStyle/>
        <a:p>
          <a:endParaRPr lang="es-MX"/>
        </a:p>
      </dgm:t>
    </dgm:pt>
    <dgm:pt modelId="{7A332606-7ECD-4857-9B92-9749AB982869}">
      <dgm:prSet phldrT="[Texto]" custT="1"/>
      <dgm:spPr>
        <a:solidFill>
          <a:schemeClr val="accent2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Escuelas Dignas</a:t>
          </a:r>
          <a:endParaRPr lang="es-MX" sz="1800" dirty="0">
            <a:solidFill>
              <a:schemeClr val="tx1"/>
            </a:solidFill>
          </a:endParaRPr>
        </a:p>
      </dgm:t>
    </dgm:pt>
    <dgm:pt modelId="{2EF8947D-7B42-4029-9917-64DA61458891}" type="parTrans" cxnId="{8A7A8F51-5924-4E60-8863-F9110BB7980A}">
      <dgm:prSet/>
      <dgm:spPr/>
      <dgm:t>
        <a:bodyPr/>
        <a:lstStyle/>
        <a:p>
          <a:endParaRPr lang="es-MX"/>
        </a:p>
      </dgm:t>
    </dgm:pt>
    <dgm:pt modelId="{AD5D2363-1970-4079-97BF-AAE1049796E4}" type="sibTrans" cxnId="{8A7A8F51-5924-4E60-8863-F9110BB7980A}">
      <dgm:prSet/>
      <dgm:spPr/>
      <dgm:t>
        <a:bodyPr/>
        <a:lstStyle/>
        <a:p>
          <a:endParaRPr lang="es-MX"/>
        </a:p>
      </dgm:t>
    </dgm:pt>
    <dgm:pt modelId="{408C7396-F58E-4411-AD43-4545C6D53B59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800" dirty="0" smtClean="0">
              <a:solidFill>
                <a:schemeClr val="tx1"/>
              </a:solidFill>
            </a:rPr>
            <a:t>Escuelas de Calidad</a:t>
          </a:r>
          <a:endParaRPr lang="es-MX" sz="1800" dirty="0">
            <a:solidFill>
              <a:schemeClr val="tx1"/>
            </a:solidFill>
          </a:endParaRPr>
        </a:p>
      </dgm:t>
    </dgm:pt>
    <dgm:pt modelId="{E11D6A0E-F9F3-43AE-8204-A79E43E3CDD4}" type="parTrans" cxnId="{2263261D-503F-4E94-8A1B-83E5BA693ED1}">
      <dgm:prSet/>
      <dgm:spPr/>
      <dgm:t>
        <a:bodyPr/>
        <a:lstStyle/>
        <a:p>
          <a:endParaRPr lang="es-MX"/>
        </a:p>
      </dgm:t>
    </dgm:pt>
    <dgm:pt modelId="{06DBEAA7-062C-46EB-815B-E992C050BE5C}" type="sibTrans" cxnId="{2263261D-503F-4E94-8A1B-83E5BA693ED1}">
      <dgm:prSet/>
      <dgm:spPr/>
      <dgm:t>
        <a:bodyPr/>
        <a:lstStyle/>
        <a:p>
          <a:endParaRPr lang="es-MX"/>
        </a:p>
      </dgm:t>
    </dgm:pt>
    <dgm:pt modelId="{6AF90178-33E7-41C2-8569-00E00A20D819}" type="pres">
      <dgm:prSet presAssocID="{E5B17BB2-5FCE-44DF-B26F-045992E8ABBE}" presName="Name0" presStyleCnt="0">
        <dgm:presLayoutVars>
          <dgm:dir/>
          <dgm:animLvl val="lvl"/>
          <dgm:resizeHandles val="exact"/>
        </dgm:presLayoutVars>
      </dgm:prSet>
      <dgm:spPr/>
    </dgm:pt>
    <dgm:pt modelId="{26CB4AFC-D54A-45A4-8F52-A923744EE020}" type="pres">
      <dgm:prSet presAssocID="{D6D5FDAD-2D24-4BA7-A108-DC3AB84B4C5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B75BA5-3A63-4AAA-B3F3-74C95EE69F6C}" type="pres">
      <dgm:prSet presAssocID="{F6D67C8A-AE1E-4DF8-B6C4-167708FD379D}" presName="parTxOnlySpace" presStyleCnt="0"/>
      <dgm:spPr/>
    </dgm:pt>
    <dgm:pt modelId="{20C6DEF9-ACC1-4A35-B661-3FF0E01EFEF9}" type="pres">
      <dgm:prSet presAssocID="{7A332606-7ECD-4857-9B92-9749AB98286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24BA16-F28F-4FBC-B6B5-D8B37FCAE093}" type="pres">
      <dgm:prSet presAssocID="{AD5D2363-1970-4079-97BF-AAE1049796E4}" presName="parTxOnlySpace" presStyleCnt="0"/>
      <dgm:spPr/>
    </dgm:pt>
    <dgm:pt modelId="{9524A201-FAC8-4B5E-9CEA-2AEFEC0F68CD}" type="pres">
      <dgm:prSet presAssocID="{408C7396-F58E-4411-AD43-4545C6D53B5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582A7E7-2B46-44DF-9F98-E7B0EAEA1EA3}" type="presOf" srcId="{408C7396-F58E-4411-AD43-4545C6D53B59}" destId="{9524A201-FAC8-4B5E-9CEA-2AEFEC0F68CD}" srcOrd="0" destOrd="0" presId="urn:microsoft.com/office/officeart/2005/8/layout/chevron1"/>
    <dgm:cxn modelId="{2263261D-503F-4E94-8A1B-83E5BA693ED1}" srcId="{E5B17BB2-5FCE-44DF-B26F-045992E8ABBE}" destId="{408C7396-F58E-4411-AD43-4545C6D53B59}" srcOrd="2" destOrd="0" parTransId="{E11D6A0E-F9F3-43AE-8204-A79E43E3CDD4}" sibTransId="{06DBEAA7-062C-46EB-815B-E992C050BE5C}"/>
    <dgm:cxn modelId="{0CFEEE05-BBA1-4542-A4B9-ED2681748C3A}" srcId="{E5B17BB2-5FCE-44DF-B26F-045992E8ABBE}" destId="{D6D5FDAD-2D24-4BA7-A108-DC3AB84B4C53}" srcOrd="0" destOrd="0" parTransId="{194D78FE-447B-46B1-AD25-EAB5D5CC3928}" sibTransId="{F6D67C8A-AE1E-4DF8-B6C4-167708FD379D}"/>
    <dgm:cxn modelId="{1D9E3422-A57B-41AE-9D67-5174246FEDFA}" type="presOf" srcId="{E5B17BB2-5FCE-44DF-B26F-045992E8ABBE}" destId="{6AF90178-33E7-41C2-8569-00E00A20D819}" srcOrd="0" destOrd="0" presId="urn:microsoft.com/office/officeart/2005/8/layout/chevron1"/>
    <dgm:cxn modelId="{8A7A8F51-5924-4E60-8863-F9110BB7980A}" srcId="{E5B17BB2-5FCE-44DF-B26F-045992E8ABBE}" destId="{7A332606-7ECD-4857-9B92-9749AB982869}" srcOrd="1" destOrd="0" parTransId="{2EF8947D-7B42-4029-9917-64DA61458891}" sibTransId="{AD5D2363-1970-4079-97BF-AAE1049796E4}"/>
    <dgm:cxn modelId="{2D6D4A85-E973-4DF6-A4F9-D0ED8CE82681}" type="presOf" srcId="{7A332606-7ECD-4857-9B92-9749AB982869}" destId="{20C6DEF9-ACC1-4A35-B661-3FF0E01EFEF9}" srcOrd="0" destOrd="0" presId="urn:microsoft.com/office/officeart/2005/8/layout/chevron1"/>
    <dgm:cxn modelId="{7B849A70-7EC6-422A-91E1-79DAAAC632F6}" type="presOf" srcId="{D6D5FDAD-2D24-4BA7-A108-DC3AB84B4C53}" destId="{26CB4AFC-D54A-45A4-8F52-A923744EE020}" srcOrd="0" destOrd="0" presId="urn:microsoft.com/office/officeart/2005/8/layout/chevron1"/>
    <dgm:cxn modelId="{B0A71852-E7B5-43CE-973E-D5100C846232}" type="presParOf" srcId="{6AF90178-33E7-41C2-8569-00E00A20D819}" destId="{26CB4AFC-D54A-45A4-8F52-A923744EE020}" srcOrd="0" destOrd="0" presId="urn:microsoft.com/office/officeart/2005/8/layout/chevron1"/>
    <dgm:cxn modelId="{C5C413A5-5920-4B62-AB4A-A5B0148C5CE2}" type="presParOf" srcId="{6AF90178-33E7-41C2-8569-00E00A20D819}" destId="{F6B75BA5-3A63-4AAA-B3F3-74C95EE69F6C}" srcOrd="1" destOrd="0" presId="urn:microsoft.com/office/officeart/2005/8/layout/chevron1"/>
    <dgm:cxn modelId="{F5C5C243-0706-41B0-A2C7-73E2317E440A}" type="presParOf" srcId="{6AF90178-33E7-41C2-8569-00E00A20D819}" destId="{20C6DEF9-ACC1-4A35-B661-3FF0E01EFEF9}" srcOrd="2" destOrd="0" presId="urn:microsoft.com/office/officeart/2005/8/layout/chevron1"/>
    <dgm:cxn modelId="{94F0821F-C2A0-41E6-9045-2F74C7F2D708}" type="presParOf" srcId="{6AF90178-33E7-41C2-8569-00E00A20D819}" destId="{3A24BA16-F28F-4FBC-B6B5-D8B37FCAE093}" srcOrd="3" destOrd="0" presId="urn:microsoft.com/office/officeart/2005/8/layout/chevron1"/>
    <dgm:cxn modelId="{91AB4B6F-096D-41BA-90E2-EE6ED9B40862}" type="presParOf" srcId="{6AF90178-33E7-41C2-8569-00E00A20D819}" destId="{9524A201-FAC8-4B5E-9CEA-2AEFEC0F68C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B6B5CE-D342-4CC0-8BA6-1B0628DCADA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DE32E-376C-49B3-BBAA-1458A5852E69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Programa de Inclusión y  Alfabetización Digital</a:t>
          </a:r>
          <a:endParaRPr lang="es-MX" sz="1600" dirty="0"/>
        </a:p>
      </dgm:t>
    </dgm:pt>
    <dgm:pt modelId="{E5328013-6E6F-43CF-A81D-6974B3E267E6}" type="parTrans" cxnId="{9C83AAEA-C1F5-4E65-83FC-B59EDE4B87F6}">
      <dgm:prSet/>
      <dgm:spPr/>
      <dgm:t>
        <a:bodyPr/>
        <a:lstStyle/>
        <a:p>
          <a:endParaRPr lang="es-MX"/>
        </a:p>
      </dgm:t>
    </dgm:pt>
    <dgm:pt modelId="{28B462C9-089D-4566-AF59-01A44211F984}" type="sibTrans" cxnId="{9C83AAEA-C1F5-4E65-83FC-B59EDE4B87F6}">
      <dgm:prSet/>
      <dgm:spPr/>
      <dgm:t>
        <a:bodyPr/>
        <a:lstStyle/>
        <a:p>
          <a:endParaRPr lang="es-MX"/>
        </a:p>
      </dgm:t>
    </dgm:pt>
    <dgm:pt modelId="{669360C7-A97A-4DE0-8623-833C0E5CC7A4}">
      <dgm:prSet phldrT="[Texto]" custT="1"/>
      <dgm:spPr>
        <a:solidFill>
          <a:schemeClr val="accent3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Programa de Excelencia para Abatir el Rezago Educativo</a:t>
          </a:r>
          <a:endParaRPr lang="es-MX" sz="1600" dirty="0">
            <a:solidFill>
              <a:schemeClr val="tx1"/>
            </a:solidFill>
          </a:endParaRPr>
        </a:p>
      </dgm:t>
    </dgm:pt>
    <dgm:pt modelId="{9873A059-245B-41A0-B6F6-99C09392D3ED}" type="parTrans" cxnId="{908232FC-614F-47D6-82B4-B00353E198AE}">
      <dgm:prSet/>
      <dgm:spPr/>
      <dgm:t>
        <a:bodyPr/>
        <a:lstStyle/>
        <a:p>
          <a:endParaRPr lang="es-MX"/>
        </a:p>
      </dgm:t>
    </dgm:pt>
    <dgm:pt modelId="{DB7BE1FA-CC9C-46DE-BF0D-65AE2E70F6DF}" type="sibTrans" cxnId="{908232FC-614F-47D6-82B4-B00353E198AE}">
      <dgm:prSet/>
      <dgm:spPr/>
      <dgm:t>
        <a:bodyPr/>
        <a:lstStyle/>
        <a:p>
          <a:endParaRPr lang="es-MX"/>
        </a:p>
      </dgm:t>
    </dgm:pt>
    <dgm:pt modelId="{09F8BEB0-7BE6-4C3C-9FB9-E20F6E4D74A5}" type="pres">
      <dgm:prSet presAssocID="{04B6B5CE-D342-4CC0-8BA6-1B0628DCADA8}" presName="Name0" presStyleCnt="0">
        <dgm:presLayoutVars>
          <dgm:dir/>
          <dgm:animLvl val="lvl"/>
          <dgm:resizeHandles val="exact"/>
        </dgm:presLayoutVars>
      </dgm:prSet>
      <dgm:spPr/>
    </dgm:pt>
    <dgm:pt modelId="{1634A745-A0C4-4D41-BAC3-DCAAD14BA224}" type="pres">
      <dgm:prSet presAssocID="{4D9DE32E-376C-49B3-BBAA-1458A5852E69}" presName="parTxOnly" presStyleLbl="node1" presStyleIdx="0" presStyleCnt="2" custScaleY="67449" custLinFactY="-679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FBE9BF-9531-4795-B926-275023649E32}" type="pres">
      <dgm:prSet presAssocID="{28B462C9-089D-4566-AF59-01A44211F984}" presName="parTxOnlySpace" presStyleCnt="0"/>
      <dgm:spPr/>
    </dgm:pt>
    <dgm:pt modelId="{A3C81AE9-9AD2-42C0-9211-C105DA83DEA6}" type="pres">
      <dgm:prSet presAssocID="{669360C7-A97A-4DE0-8623-833C0E5CC7A4}" presName="parTxOnly" presStyleLbl="node1" presStyleIdx="1" presStyleCnt="2" custScaleY="67449" custLinFactY="-679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0EB74E5-C340-4ABF-9B02-355F8BE27BE3}" type="presOf" srcId="{669360C7-A97A-4DE0-8623-833C0E5CC7A4}" destId="{A3C81AE9-9AD2-42C0-9211-C105DA83DEA6}" srcOrd="0" destOrd="0" presId="urn:microsoft.com/office/officeart/2005/8/layout/chevron1"/>
    <dgm:cxn modelId="{908232FC-614F-47D6-82B4-B00353E198AE}" srcId="{04B6B5CE-D342-4CC0-8BA6-1B0628DCADA8}" destId="{669360C7-A97A-4DE0-8623-833C0E5CC7A4}" srcOrd="1" destOrd="0" parTransId="{9873A059-245B-41A0-B6F6-99C09392D3ED}" sibTransId="{DB7BE1FA-CC9C-46DE-BF0D-65AE2E70F6DF}"/>
    <dgm:cxn modelId="{9C83AAEA-C1F5-4E65-83FC-B59EDE4B87F6}" srcId="{04B6B5CE-D342-4CC0-8BA6-1B0628DCADA8}" destId="{4D9DE32E-376C-49B3-BBAA-1458A5852E69}" srcOrd="0" destOrd="0" parTransId="{E5328013-6E6F-43CF-A81D-6974B3E267E6}" sibTransId="{28B462C9-089D-4566-AF59-01A44211F984}"/>
    <dgm:cxn modelId="{0775BE8B-0ADE-4B78-927C-9D08B2654749}" type="presOf" srcId="{04B6B5CE-D342-4CC0-8BA6-1B0628DCADA8}" destId="{09F8BEB0-7BE6-4C3C-9FB9-E20F6E4D74A5}" srcOrd="0" destOrd="0" presId="urn:microsoft.com/office/officeart/2005/8/layout/chevron1"/>
    <dgm:cxn modelId="{26DD1580-162F-4742-A2E6-91EE7231EE09}" type="presOf" srcId="{4D9DE32E-376C-49B3-BBAA-1458A5852E69}" destId="{1634A745-A0C4-4D41-BAC3-DCAAD14BA224}" srcOrd="0" destOrd="0" presId="urn:microsoft.com/office/officeart/2005/8/layout/chevron1"/>
    <dgm:cxn modelId="{E3A56093-2F83-4610-9C4C-6AC537230F13}" type="presParOf" srcId="{09F8BEB0-7BE6-4C3C-9FB9-E20F6E4D74A5}" destId="{1634A745-A0C4-4D41-BAC3-DCAAD14BA224}" srcOrd="0" destOrd="0" presId="urn:microsoft.com/office/officeart/2005/8/layout/chevron1"/>
    <dgm:cxn modelId="{ECF3C40A-8EFF-4BD5-8610-3F5894E617D6}" type="presParOf" srcId="{09F8BEB0-7BE6-4C3C-9FB9-E20F6E4D74A5}" destId="{C0FBE9BF-9531-4795-B926-275023649E32}" srcOrd="1" destOrd="0" presId="urn:microsoft.com/office/officeart/2005/8/layout/chevron1"/>
    <dgm:cxn modelId="{8FCEBACE-8E91-449E-8F24-E242328EB878}" type="presParOf" srcId="{09F8BEB0-7BE6-4C3C-9FB9-E20F6E4D74A5}" destId="{A3C81AE9-9AD2-42C0-9211-C105DA83DEA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AC0A11-6683-48A6-8AA7-AAE17C28E09A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DBF2B6B3-F88B-4DA4-95DD-A37503C1D65B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Censo de INEGI: Número de escuelas, docentes y alumnos</a:t>
          </a:r>
          <a:endParaRPr lang="es-MX" sz="1600" dirty="0"/>
        </a:p>
      </dgm:t>
    </dgm:pt>
    <dgm:pt modelId="{BE9A5A15-7BA4-4658-AFAD-40386E4D77DA}" type="parTrans" cxnId="{0AC5669D-C0A8-4713-9C70-45221B6DF242}">
      <dgm:prSet/>
      <dgm:spPr/>
      <dgm:t>
        <a:bodyPr/>
        <a:lstStyle/>
        <a:p>
          <a:endParaRPr lang="es-MX"/>
        </a:p>
      </dgm:t>
    </dgm:pt>
    <dgm:pt modelId="{9606F987-C048-45BD-B70E-EB18E478DDC5}" type="sibTrans" cxnId="{0AC5669D-C0A8-4713-9C70-45221B6DF242}">
      <dgm:prSet/>
      <dgm:spPr/>
      <dgm:t>
        <a:bodyPr/>
        <a:lstStyle/>
        <a:p>
          <a:endParaRPr lang="es-MX"/>
        </a:p>
      </dgm:t>
    </dgm:pt>
    <dgm:pt modelId="{E837D239-5D81-4256-A7A3-7DD45E5E5493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 utilizarán datos del sistema de información vigente de la SEP</a:t>
          </a:r>
          <a:endParaRPr lang="es-MX" sz="1600" dirty="0"/>
        </a:p>
      </dgm:t>
    </dgm:pt>
    <dgm:pt modelId="{74CBD09D-2458-4442-B06F-2D1A945ECF5A}" type="parTrans" cxnId="{8564E7FC-BF7A-45CD-B728-7604DB7A8D6A}">
      <dgm:prSet/>
      <dgm:spPr/>
      <dgm:t>
        <a:bodyPr/>
        <a:lstStyle/>
        <a:p>
          <a:endParaRPr lang="es-MX"/>
        </a:p>
      </dgm:t>
    </dgm:pt>
    <dgm:pt modelId="{257F9889-42A5-4D68-A037-33B0C89AC342}" type="sibTrans" cxnId="{8564E7FC-BF7A-45CD-B728-7604DB7A8D6A}">
      <dgm:prSet/>
      <dgm:spPr/>
      <dgm:t>
        <a:bodyPr/>
        <a:lstStyle/>
        <a:p>
          <a:endParaRPr lang="es-MX"/>
        </a:p>
      </dgm:t>
    </dgm:pt>
    <dgm:pt modelId="{32887152-33A3-4958-9D4F-04B802FDA3C9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Sistema de Información y Gestión Educativa (SIGED) </a:t>
          </a:r>
        </a:p>
        <a:p>
          <a:pPr>
            <a:spcAft>
              <a:spcPts val="0"/>
            </a:spcAft>
          </a:pPr>
          <a:r>
            <a:rPr lang="es-MX" sz="1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(Art. 12 X LGE)</a:t>
          </a:r>
          <a:endParaRPr lang="es-MX" sz="1400" dirty="0"/>
        </a:p>
      </dgm:t>
    </dgm:pt>
    <dgm:pt modelId="{B22DB5ED-5FEE-46BD-9CC4-A21043D6515E}" type="parTrans" cxnId="{A2BE8AE8-E0FD-4543-B0DC-8ABD254E91ED}">
      <dgm:prSet/>
      <dgm:spPr/>
      <dgm:t>
        <a:bodyPr/>
        <a:lstStyle/>
        <a:p>
          <a:endParaRPr lang="es-MX"/>
        </a:p>
      </dgm:t>
    </dgm:pt>
    <dgm:pt modelId="{35125369-886A-49EF-AD5A-E50AB0DACC59}" type="sibTrans" cxnId="{A2BE8AE8-E0FD-4543-B0DC-8ABD254E91ED}">
      <dgm:prSet/>
      <dgm:spPr/>
      <dgm:t>
        <a:bodyPr/>
        <a:lstStyle/>
        <a:p>
          <a:endParaRPr lang="es-MX"/>
        </a:p>
      </dgm:t>
    </dgm:pt>
    <dgm:pt modelId="{B9BCB338-A7B0-4966-BFF2-ACE01265A1B7}" type="pres">
      <dgm:prSet presAssocID="{B1AC0A11-6683-48A6-8AA7-AAE17C28E09A}" presName="Name0" presStyleCnt="0">
        <dgm:presLayoutVars>
          <dgm:dir/>
          <dgm:resizeHandles val="exact"/>
        </dgm:presLayoutVars>
      </dgm:prSet>
      <dgm:spPr/>
    </dgm:pt>
    <dgm:pt modelId="{D3539546-6982-4574-A8DA-CA70364BFEF6}" type="pres">
      <dgm:prSet presAssocID="{DBF2B6B3-F88B-4DA4-95DD-A37503C1D65B}" presName="composite" presStyleCnt="0"/>
      <dgm:spPr/>
    </dgm:pt>
    <dgm:pt modelId="{9ECC4389-9723-4A8F-8503-75EAE10EEA6A}" type="pres">
      <dgm:prSet presAssocID="{DBF2B6B3-F88B-4DA4-95DD-A37503C1D65B}" presName="bgChev" presStyleLbl="node1" presStyleIdx="0" presStyleCnt="3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</dgm:pt>
    <dgm:pt modelId="{624CF139-3D1D-49D2-B069-27A353F8CA5C}" type="pres">
      <dgm:prSet presAssocID="{DBF2B6B3-F88B-4DA4-95DD-A37503C1D65B}" presName="txNode" presStyleLbl="fgAcc1" presStyleIdx="0" presStyleCnt="3" custScaleY="2199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2FCF5E-4950-4837-A0F5-74B42C185FD6}" type="pres">
      <dgm:prSet presAssocID="{9606F987-C048-45BD-B70E-EB18E478DDC5}" presName="compositeSpace" presStyleCnt="0"/>
      <dgm:spPr/>
    </dgm:pt>
    <dgm:pt modelId="{D61B7348-D9C8-4C7F-B7BD-5980C2630797}" type="pres">
      <dgm:prSet presAssocID="{E837D239-5D81-4256-A7A3-7DD45E5E5493}" presName="composite" presStyleCnt="0"/>
      <dgm:spPr/>
    </dgm:pt>
    <dgm:pt modelId="{1A50374C-67C1-4A7C-B974-784E277336CC}" type="pres">
      <dgm:prSet presAssocID="{E837D239-5D81-4256-A7A3-7DD45E5E5493}" presName="bgChev" presStyleLbl="node1" presStyleIdx="1" presStyleCnt="3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</dgm:pt>
    <dgm:pt modelId="{894EF368-ECDA-4B62-8741-DC8CB7324069}" type="pres">
      <dgm:prSet presAssocID="{E837D239-5D81-4256-A7A3-7DD45E5E5493}" presName="txNode" presStyleLbl="fgAcc1" presStyleIdx="1" presStyleCnt="3" custScaleY="2199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D48D6B-048E-449C-802A-12CA0EB04E07}" type="pres">
      <dgm:prSet presAssocID="{257F9889-42A5-4D68-A037-33B0C89AC342}" presName="compositeSpace" presStyleCnt="0"/>
      <dgm:spPr/>
    </dgm:pt>
    <dgm:pt modelId="{67101862-335A-4342-B609-91EBED02DDC1}" type="pres">
      <dgm:prSet presAssocID="{32887152-33A3-4958-9D4F-04B802FDA3C9}" presName="composite" presStyleCnt="0"/>
      <dgm:spPr/>
    </dgm:pt>
    <dgm:pt modelId="{449EC27D-3E69-4A2D-A608-E18B310F4B92}" type="pres">
      <dgm:prSet presAssocID="{32887152-33A3-4958-9D4F-04B802FDA3C9}" presName="bgChev" presStyleLbl="node1" presStyleIdx="2" presStyleCnt="3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</dgm:pt>
    <dgm:pt modelId="{5CE2BA50-3D93-4E13-968E-247DE5E2A377}" type="pres">
      <dgm:prSet presAssocID="{32887152-33A3-4958-9D4F-04B802FDA3C9}" presName="txNode" presStyleLbl="fgAcc1" presStyleIdx="2" presStyleCnt="3" custScaleY="2199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334E12C-522B-4EB4-A234-63687049C148}" type="presOf" srcId="{E837D239-5D81-4256-A7A3-7DD45E5E5493}" destId="{894EF368-ECDA-4B62-8741-DC8CB7324069}" srcOrd="0" destOrd="0" presId="urn:microsoft.com/office/officeart/2005/8/layout/chevronAccent+Icon"/>
    <dgm:cxn modelId="{911A0FC3-7C90-456B-BEF7-0801008685D0}" type="presOf" srcId="{DBF2B6B3-F88B-4DA4-95DD-A37503C1D65B}" destId="{624CF139-3D1D-49D2-B069-27A353F8CA5C}" srcOrd="0" destOrd="0" presId="urn:microsoft.com/office/officeart/2005/8/layout/chevronAccent+Icon"/>
    <dgm:cxn modelId="{27BD216D-3FC8-40B4-8152-3293C293318D}" type="presOf" srcId="{B1AC0A11-6683-48A6-8AA7-AAE17C28E09A}" destId="{B9BCB338-A7B0-4966-BFF2-ACE01265A1B7}" srcOrd="0" destOrd="0" presId="urn:microsoft.com/office/officeart/2005/8/layout/chevronAccent+Icon"/>
    <dgm:cxn modelId="{0AC5669D-C0A8-4713-9C70-45221B6DF242}" srcId="{B1AC0A11-6683-48A6-8AA7-AAE17C28E09A}" destId="{DBF2B6B3-F88B-4DA4-95DD-A37503C1D65B}" srcOrd="0" destOrd="0" parTransId="{BE9A5A15-7BA4-4658-AFAD-40386E4D77DA}" sibTransId="{9606F987-C048-45BD-B70E-EB18E478DDC5}"/>
    <dgm:cxn modelId="{13CBD27E-A95B-495F-9799-389812B036E6}" type="presOf" srcId="{32887152-33A3-4958-9D4F-04B802FDA3C9}" destId="{5CE2BA50-3D93-4E13-968E-247DE5E2A377}" srcOrd="0" destOrd="0" presId="urn:microsoft.com/office/officeart/2005/8/layout/chevronAccent+Icon"/>
    <dgm:cxn modelId="{A2BE8AE8-E0FD-4543-B0DC-8ABD254E91ED}" srcId="{B1AC0A11-6683-48A6-8AA7-AAE17C28E09A}" destId="{32887152-33A3-4958-9D4F-04B802FDA3C9}" srcOrd="2" destOrd="0" parTransId="{B22DB5ED-5FEE-46BD-9CC4-A21043D6515E}" sibTransId="{35125369-886A-49EF-AD5A-E50AB0DACC59}"/>
    <dgm:cxn modelId="{8564E7FC-BF7A-45CD-B728-7604DB7A8D6A}" srcId="{B1AC0A11-6683-48A6-8AA7-AAE17C28E09A}" destId="{E837D239-5D81-4256-A7A3-7DD45E5E5493}" srcOrd="1" destOrd="0" parTransId="{74CBD09D-2458-4442-B06F-2D1A945ECF5A}" sibTransId="{257F9889-42A5-4D68-A037-33B0C89AC342}"/>
    <dgm:cxn modelId="{4DA4F67A-887B-482E-9ADB-FE383344BC12}" type="presParOf" srcId="{B9BCB338-A7B0-4966-BFF2-ACE01265A1B7}" destId="{D3539546-6982-4574-A8DA-CA70364BFEF6}" srcOrd="0" destOrd="0" presId="urn:microsoft.com/office/officeart/2005/8/layout/chevronAccent+Icon"/>
    <dgm:cxn modelId="{A7372BCC-AB02-458B-88A6-B65025EA578F}" type="presParOf" srcId="{D3539546-6982-4574-A8DA-CA70364BFEF6}" destId="{9ECC4389-9723-4A8F-8503-75EAE10EEA6A}" srcOrd="0" destOrd="0" presId="urn:microsoft.com/office/officeart/2005/8/layout/chevronAccent+Icon"/>
    <dgm:cxn modelId="{552BA6A1-895F-4579-8027-04A79586893B}" type="presParOf" srcId="{D3539546-6982-4574-A8DA-CA70364BFEF6}" destId="{624CF139-3D1D-49D2-B069-27A353F8CA5C}" srcOrd="1" destOrd="0" presId="urn:microsoft.com/office/officeart/2005/8/layout/chevronAccent+Icon"/>
    <dgm:cxn modelId="{E3E2BCB4-0E16-428B-9D8C-E0BFBE2585AA}" type="presParOf" srcId="{B9BCB338-A7B0-4966-BFF2-ACE01265A1B7}" destId="{D92FCF5E-4950-4837-A0F5-74B42C185FD6}" srcOrd="1" destOrd="0" presId="urn:microsoft.com/office/officeart/2005/8/layout/chevronAccent+Icon"/>
    <dgm:cxn modelId="{9E2ADCC2-FE59-4B06-A3A2-A24716F7752F}" type="presParOf" srcId="{B9BCB338-A7B0-4966-BFF2-ACE01265A1B7}" destId="{D61B7348-D9C8-4C7F-B7BD-5980C2630797}" srcOrd="2" destOrd="0" presId="urn:microsoft.com/office/officeart/2005/8/layout/chevronAccent+Icon"/>
    <dgm:cxn modelId="{957F1730-C404-4974-B888-B59F553744CD}" type="presParOf" srcId="{D61B7348-D9C8-4C7F-B7BD-5980C2630797}" destId="{1A50374C-67C1-4A7C-B974-784E277336CC}" srcOrd="0" destOrd="0" presId="urn:microsoft.com/office/officeart/2005/8/layout/chevronAccent+Icon"/>
    <dgm:cxn modelId="{43F38793-F1B6-42FE-B7BA-6A29DAA781E9}" type="presParOf" srcId="{D61B7348-D9C8-4C7F-B7BD-5980C2630797}" destId="{894EF368-ECDA-4B62-8741-DC8CB7324069}" srcOrd="1" destOrd="0" presId="urn:microsoft.com/office/officeart/2005/8/layout/chevronAccent+Icon"/>
    <dgm:cxn modelId="{6783D386-6BD1-4049-84D3-54AE857D548E}" type="presParOf" srcId="{B9BCB338-A7B0-4966-BFF2-ACE01265A1B7}" destId="{8BD48D6B-048E-449C-802A-12CA0EB04E07}" srcOrd="3" destOrd="0" presId="urn:microsoft.com/office/officeart/2005/8/layout/chevronAccent+Icon"/>
    <dgm:cxn modelId="{B1E398F5-12D1-4F6F-A9E7-FAB0D4946A71}" type="presParOf" srcId="{B9BCB338-A7B0-4966-BFF2-ACE01265A1B7}" destId="{67101862-335A-4342-B609-91EBED02DDC1}" srcOrd="4" destOrd="0" presId="urn:microsoft.com/office/officeart/2005/8/layout/chevronAccent+Icon"/>
    <dgm:cxn modelId="{930F5305-3787-42E6-B010-51FA0FC52B5F}" type="presParOf" srcId="{67101862-335A-4342-B609-91EBED02DDC1}" destId="{449EC27D-3E69-4A2D-A608-E18B310F4B92}" srcOrd="0" destOrd="0" presId="urn:microsoft.com/office/officeart/2005/8/layout/chevronAccent+Icon"/>
    <dgm:cxn modelId="{8FC438FB-36FB-48B9-ADD4-166427CC37D8}" type="presParOf" srcId="{67101862-335A-4342-B609-91EBED02DDC1}" destId="{5CE2BA50-3D93-4E13-968E-247DE5E2A377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CD7226-6842-44A8-8B76-B557B11852D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449160A-0B6C-4238-BE5E-368DA9146060}">
      <dgm:prSet phldrT="[Texto]" custT="1"/>
      <dgm:spPr>
        <a:solidFill>
          <a:schemeClr val="bg1">
            <a:lumMod val="85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400" dirty="0" smtClean="0">
              <a:solidFill>
                <a:schemeClr val="tx1"/>
              </a:solidFill>
            </a:rPr>
            <a:t>Autonomía de Gestión de las Escuelas (Art. 28 Bis LGE)</a:t>
          </a:r>
          <a:endParaRPr lang="es-MX" sz="1400" dirty="0">
            <a:solidFill>
              <a:schemeClr val="tx1"/>
            </a:solidFill>
          </a:endParaRPr>
        </a:p>
      </dgm:t>
    </dgm:pt>
    <dgm:pt modelId="{C940DD24-B4DD-48A7-8BA7-BE402FEF04E7}" type="parTrans" cxnId="{AF1AEC86-ED6F-4031-9DB4-554D4B7EDF24}">
      <dgm:prSet/>
      <dgm:spPr/>
      <dgm:t>
        <a:bodyPr/>
        <a:lstStyle/>
        <a:p>
          <a:endParaRPr lang="es-MX"/>
        </a:p>
      </dgm:t>
    </dgm:pt>
    <dgm:pt modelId="{A48440DA-8EDC-46EB-8424-4638E4E14B28}" type="sibTrans" cxnId="{AF1AEC86-ED6F-4031-9DB4-554D4B7EDF24}">
      <dgm:prSet/>
      <dgm:spPr/>
      <dgm:t>
        <a:bodyPr/>
        <a:lstStyle/>
        <a:p>
          <a:endParaRPr lang="es-MX"/>
        </a:p>
      </dgm:t>
    </dgm:pt>
    <dgm:pt modelId="{1B2E8494-8153-486B-A714-F3F218B23125}">
      <dgm:prSet phldrT="[Texto]" custT="1"/>
      <dgm:spPr>
        <a:solidFill>
          <a:schemeClr val="accent4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Consejo Técnico Escolar</a:t>
          </a:r>
          <a:endParaRPr lang="es-MX" sz="1400" dirty="0">
            <a:solidFill>
              <a:schemeClr val="tx1"/>
            </a:solidFill>
          </a:endParaRPr>
        </a:p>
      </dgm:t>
    </dgm:pt>
    <dgm:pt modelId="{BF00FE1B-D8A7-45CB-B78B-5028B195962A}" type="parTrans" cxnId="{3FA92A38-435E-4C0C-88C9-57D4E23C91E9}">
      <dgm:prSet/>
      <dgm:spPr>
        <a:ln>
          <a:solidFill>
            <a:srgbClr val="C00000"/>
          </a:solidFill>
        </a:ln>
      </dgm:spPr>
      <dgm:t>
        <a:bodyPr/>
        <a:lstStyle/>
        <a:p>
          <a:endParaRPr lang="es-MX"/>
        </a:p>
      </dgm:t>
    </dgm:pt>
    <dgm:pt modelId="{DB51F608-DA76-4D0B-8F7F-1F91BE3E7C1F}" type="sibTrans" cxnId="{3FA92A38-435E-4C0C-88C9-57D4E23C91E9}">
      <dgm:prSet/>
      <dgm:spPr/>
      <dgm:t>
        <a:bodyPr/>
        <a:lstStyle/>
        <a:p>
          <a:endParaRPr lang="es-MX"/>
        </a:p>
      </dgm:t>
    </dgm:pt>
    <dgm:pt modelId="{406B09E7-4180-49A2-8423-B2E687FF1D4C}">
      <dgm:prSet phldrT="[Texto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Otras condiciones (Art. 61 a 64 y 12º Transitorio LGSPD)</a:t>
          </a:r>
          <a:endParaRPr lang="es-MX" sz="1200" dirty="0"/>
        </a:p>
      </dgm:t>
    </dgm:pt>
    <dgm:pt modelId="{4E548169-B0D5-45C7-B4DC-2FD57BC70FCE}" type="parTrans" cxnId="{015ECCFA-D1D6-49B1-9985-6588DE8F621F}">
      <dgm:prSet/>
      <dgm:spPr>
        <a:ln>
          <a:solidFill>
            <a:srgbClr val="C00000"/>
          </a:solidFill>
        </a:ln>
      </dgm:spPr>
      <dgm:t>
        <a:bodyPr/>
        <a:lstStyle/>
        <a:p>
          <a:endParaRPr lang="es-MX"/>
        </a:p>
      </dgm:t>
    </dgm:pt>
    <dgm:pt modelId="{CF362ED3-1E82-4BBB-8DBE-C5C0BE3F1E22}" type="sibTrans" cxnId="{015ECCFA-D1D6-49B1-9985-6588DE8F621F}">
      <dgm:prSet/>
      <dgm:spPr/>
      <dgm:t>
        <a:bodyPr/>
        <a:lstStyle/>
        <a:p>
          <a:endParaRPr lang="es-MX"/>
        </a:p>
      </dgm:t>
    </dgm:pt>
    <dgm:pt modelId="{410C2D02-3593-45C4-B729-A6FB402B7A2C}">
      <dgm:prSet phldrT="[Texto]" custT="1"/>
      <dgm:spPr>
        <a:solidFill>
          <a:schemeClr val="accent3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Prohibición de cuotas obligatorias como contraprestación de servicios (Art. 6 LGE)</a:t>
          </a:r>
          <a:endParaRPr lang="es-MX" sz="1400" dirty="0"/>
        </a:p>
      </dgm:t>
    </dgm:pt>
    <dgm:pt modelId="{3065535D-4540-4764-BD31-3E2BD16A80B8}" type="parTrans" cxnId="{991B8746-E31F-449C-A072-140BF125B684}">
      <dgm:prSet/>
      <dgm:spPr>
        <a:ln>
          <a:solidFill>
            <a:srgbClr val="C00000"/>
          </a:solidFill>
        </a:ln>
      </dgm:spPr>
      <dgm:t>
        <a:bodyPr/>
        <a:lstStyle/>
        <a:p>
          <a:endParaRPr lang="es-MX"/>
        </a:p>
      </dgm:t>
    </dgm:pt>
    <dgm:pt modelId="{C85A51DF-3709-46B9-A84F-7BCEB9CAACF6}" type="sibTrans" cxnId="{991B8746-E31F-449C-A072-140BF125B684}">
      <dgm:prSet/>
      <dgm:spPr/>
      <dgm:t>
        <a:bodyPr/>
        <a:lstStyle/>
        <a:p>
          <a:endParaRPr lang="es-MX"/>
        </a:p>
      </dgm:t>
    </dgm:pt>
    <dgm:pt modelId="{74C00FE7-4A11-462A-B76F-CC79D3A0EFEB}">
      <dgm:prSet phldrT="[Texto]" custT="1"/>
      <dgm:spPr>
        <a:solidFill>
          <a:schemeClr val="bg1">
            <a:lumMod val="85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Liderazgo del Director</a:t>
          </a:r>
          <a:endParaRPr lang="es-MX" sz="1400" dirty="0"/>
        </a:p>
      </dgm:t>
    </dgm:pt>
    <dgm:pt modelId="{351ECE71-5AAA-4663-A6A1-0DBCDBA31379}" type="parTrans" cxnId="{4353750D-1B52-4404-84F1-4C47C2639223}">
      <dgm:prSet/>
      <dgm:spPr>
        <a:ln>
          <a:solidFill>
            <a:srgbClr val="C00000"/>
          </a:solidFill>
        </a:ln>
      </dgm:spPr>
      <dgm:t>
        <a:bodyPr/>
        <a:lstStyle/>
        <a:p>
          <a:endParaRPr lang="es-MX"/>
        </a:p>
      </dgm:t>
    </dgm:pt>
    <dgm:pt modelId="{11398C7D-8981-4573-886D-29C20E915DE9}" type="sibTrans" cxnId="{4353750D-1B52-4404-84F1-4C47C2639223}">
      <dgm:prSet/>
      <dgm:spPr/>
      <dgm:t>
        <a:bodyPr/>
        <a:lstStyle/>
        <a:p>
          <a:endParaRPr lang="es-MX"/>
        </a:p>
      </dgm:t>
    </dgm:pt>
    <dgm:pt modelId="{9B229D5C-93E3-4C4E-B586-8CBDAE21CEF9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Descarga de tareas administrativas</a:t>
          </a:r>
          <a:endParaRPr lang="es-MX" sz="14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F22F1DEF-C05B-4EFB-A02A-9D7EB58380AE}" type="parTrans" cxnId="{3659F42C-4974-4CB0-B02E-81074B6B22E2}">
      <dgm:prSet/>
      <dgm:spPr>
        <a:ln>
          <a:solidFill>
            <a:srgbClr val="C00000"/>
          </a:solidFill>
        </a:ln>
      </dgm:spPr>
      <dgm:t>
        <a:bodyPr/>
        <a:lstStyle/>
        <a:p>
          <a:endParaRPr lang="es-MX"/>
        </a:p>
      </dgm:t>
    </dgm:pt>
    <dgm:pt modelId="{2E19F7D0-64CD-4901-92F8-B0A2C372DEDB}" type="sibTrans" cxnId="{3659F42C-4974-4CB0-B02E-81074B6B22E2}">
      <dgm:prSet/>
      <dgm:spPr/>
      <dgm:t>
        <a:bodyPr/>
        <a:lstStyle/>
        <a:p>
          <a:endParaRPr lang="es-MX"/>
        </a:p>
      </dgm:t>
    </dgm:pt>
    <dgm:pt modelId="{425E211B-0CFA-454A-AEBC-0783A7A101C7}">
      <dgm:prSet custT="1"/>
      <dgm:spPr>
        <a:solidFill>
          <a:schemeClr val="bg2">
            <a:lumMod val="90000"/>
          </a:schemeClr>
        </a:solidFill>
        <a:ln>
          <a:solidFill>
            <a:srgbClr val="C0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s-MX" sz="13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Normalidad mínima (Art. 14 LGSPD)</a:t>
          </a:r>
          <a:endParaRPr lang="es-MX" sz="13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811B188-1EA2-4143-8183-251C760446FA}" type="parTrans" cxnId="{5A6BAC7C-4A99-45B6-B8E4-71312D0E315D}">
      <dgm:prSet/>
      <dgm:spPr>
        <a:ln>
          <a:solidFill>
            <a:srgbClr val="C00000"/>
          </a:solidFill>
        </a:ln>
      </dgm:spPr>
      <dgm:t>
        <a:bodyPr/>
        <a:lstStyle/>
        <a:p>
          <a:endParaRPr lang="es-MX"/>
        </a:p>
      </dgm:t>
    </dgm:pt>
    <dgm:pt modelId="{D459D588-5973-4035-B9DE-7E6EC7B57942}" type="sibTrans" cxnId="{5A6BAC7C-4A99-45B6-B8E4-71312D0E315D}">
      <dgm:prSet/>
      <dgm:spPr/>
      <dgm:t>
        <a:bodyPr/>
        <a:lstStyle/>
        <a:p>
          <a:endParaRPr lang="es-MX"/>
        </a:p>
      </dgm:t>
    </dgm:pt>
    <dgm:pt modelId="{56C1EDD9-C8CC-4575-98ED-81CACB7EA473}" type="pres">
      <dgm:prSet presAssocID="{F7CD7226-6842-44A8-8B76-B557B11852D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657F984-C25F-41BD-B828-A8DB23FAB2FA}" type="pres">
      <dgm:prSet presAssocID="{6449160A-0B6C-4238-BE5E-368DA9146060}" presName="centerShape" presStyleLbl="node0" presStyleIdx="0" presStyleCnt="1"/>
      <dgm:spPr/>
      <dgm:t>
        <a:bodyPr/>
        <a:lstStyle/>
        <a:p>
          <a:endParaRPr lang="es-MX"/>
        </a:p>
      </dgm:t>
    </dgm:pt>
    <dgm:pt modelId="{18D1904B-CD1D-4166-9BDC-F779EDA92240}" type="pres">
      <dgm:prSet presAssocID="{BF00FE1B-D8A7-45CB-B78B-5028B195962A}" presName="parTrans" presStyleLbl="sibTrans2D1" presStyleIdx="0" presStyleCnt="6"/>
      <dgm:spPr/>
      <dgm:t>
        <a:bodyPr/>
        <a:lstStyle/>
        <a:p>
          <a:endParaRPr lang="es-MX"/>
        </a:p>
      </dgm:t>
    </dgm:pt>
    <dgm:pt modelId="{F562DB08-FD71-446D-9C70-37D24D833A0F}" type="pres">
      <dgm:prSet presAssocID="{BF00FE1B-D8A7-45CB-B78B-5028B195962A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A550CE50-1F95-4DC9-8D20-04F18D18E469}" type="pres">
      <dgm:prSet presAssocID="{1B2E8494-8153-486B-A714-F3F218B2312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EE73A5-71DC-43D8-A222-BD1ACF2B593D}" type="pres">
      <dgm:prSet presAssocID="{8811B188-1EA2-4143-8183-251C760446FA}" presName="parTrans" presStyleLbl="sibTrans2D1" presStyleIdx="1" presStyleCnt="6"/>
      <dgm:spPr/>
      <dgm:t>
        <a:bodyPr/>
        <a:lstStyle/>
        <a:p>
          <a:endParaRPr lang="es-MX"/>
        </a:p>
      </dgm:t>
    </dgm:pt>
    <dgm:pt modelId="{11CE1A37-1331-45C0-B0D1-D743B417A529}" type="pres">
      <dgm:prSet presAssocID="{8811B188-1EA2-4143-8183-251C760446FA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3F858449-6080-4E16-B747-0D6EC6DD728B}" type="pres">
      <dgm:prSet presAssocID="{425E211B-0CFA-454A-AEBC-0783A7A101C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D6BD2A-4752-4C76-A39A-3F31341EDF76}" type="pres">
      <dgm:prSet presAssocID="{4E548169-B0D5-45C7-B4DC-2FD57BC70FCE}" presName="parTrans" presStyleLbl="sibTrans2D1" presStyleIdx="2" presStyleCnt="6"/>
      <dgm:spPr/>
      <dgm:t>
        <a:bodyPr/>
        <a:lstStyle/>
        <a:p>
          <a:endParaRPr lang="es-MX"/>
        </a:p>
      </dgm:t>
    </dgm:pt>
    <dgm:pt modelId="{45E20C76-1C7E-469A-A84F-98D2D605590C}" type="pres">
      <dgm:prSet presAssocID="{4E548169-B0D5-45C7-B4DC-2FD57BC70FCE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5D382F21-D1D2-4D42-B132-9A00AE1427C1}" type="pres">
      <dgm:prSet presAssocID="{406B09E7-4180-49A2-8423-B2E687FF1D4C}" presName="node" presStyleLbl="node1" presStyleIdx="2" presStyleCnt="6" custScaleX="10404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766C8A-52FC-4234-AA42-EC8420E1677E}" type="pres">
      <dgm:prSet presAssocID="{3065535D-4540-4764-BD31-3E2BD16A80B8}" presName="parTrans" presStyleLbl="sibTrans2D1" presStyleIdx="3" presStyleCnt="6"/>
      <dgm:spPr/>
      <dgm:t>
        <a:bodyPr/>
        <a:lstStyle/>
        <a:p>
          <a:endParaRPr lang="es-MX"/>
        </a:p>
      </dgm:t>
    </dgm:pt>
    <dgm:pt modelId="{569E2FDF-70C3-4444-A38A-A775E8ACD2D0}" type="pres">
      <dgm:prSet presAssocID="{3065535D-4540-4764-BD31-3E2BD16A80B8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EAD36416-A971-43FA-AB5E-F3D67D9F1926}" type="pres">
      <dgm:prSet presAssocID="{410C2D02-3593-45C4-B729-A6FB402B7A2C}" presName="node" presStyleLbl="node1" presStyleIdx="3" presStyleCnt="6" custScaleX="14838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D8D28B-A2DD-4C03-A910-59CA0D2C068D}" type="pres">
      <dgm:prSet presAssocID="{F22F1DEF-C05B-4EFB-A02A-9D7EB58380AE}" presName="parTrans" presStyleLbl="sibTrans2D1" presStyleIdx="4" presStyleCnt="6"/>
      <dgm:spPr/>
      <dgm:t>
        <a:bodyPr/>
        <a:lstStyle/>
        <a:p>
          <a:endParaRPr lang="es-MX"/>
        </a:p>
      </dgm:t>
    </dgm:pt>
    <dgm:pt modelId="{A6788967-F064-446F-B753-73D0702D4827}" type="pres">
      <dgm:prSet presAssocID="{F22F1DEF-C05B-4EFB-A02A-9D7EB58380AE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114643D5-7C2A-4ECB-BA16-722BF440DF7A}" type="pres">
      <dgm:prSet presAssocID="{9B229D5C-93E3-4C4E-B586-8CBDAE21CEF9}" presName="node" presStyleLbl="node1" presStyleIdx="4" presStyleCnt="6" custScaleX="1050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DC57CB-57DC-4247-AFB9-787CBADFCE8F}" type="pres">
      <dgm:prSet presAssocID="{351ECE71-5AAA-4663-A6A1-0DBCDBA31379}" presName="parTrans" presStyleLbl="sibTrans2D1" presStyleIdx="5" presStyleCnt="6"/>
      <dgm:spPr/>
      <dgm:t>
        <a:bodyPr/>
        <a:lstStyle/>
        <a:p>
          <a:endParaRPr lang="es-MX"/>
        </a:p>
      </dgm:t>
    </dgm:pt>
    <dgm:pt modelId="{6CB9B348-1462-44E8-B09E-51EAA2B0991D}" type="pres">
      <dgm:prSet presAssocID="{351ECE71-5AAA-4663-A6A1-0DBCDBA31379}" presName="connectorText" presStyleLbl="sibTrans2D1" presStyleIdx="5" presStyleCnt="6"/>
      <dgm:spPr/>
      <dgm:t>
        <a:bodyPr/>
        <a:lstStyle/>
        <a:p>
          <a:endParaRPr lang="es-MX"/>
        </a:p>
      </dgm:t>
    </dgm:pt>
    <dgm:pt modelId="{80958CBE-1369-40CE-B150-1CEFA57C9334}" type="pres">
      <dgm:prSet presAssocID="{74C00FE7-4A11-462A-B76F-CC79D3A0EFE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619DDF3-8A3F-47A6-BF41-A8948A5FC2A8}" type="presOf" srcId="{6449160A-0B6C-4238-BE5E-368DA9146060}" destId="{D657F984-C25F-41BD-B828-A8DB23FAB2FA}" srcOrd="0" destOrd="0" presId="urn:microsoft.com/office/officeart/2005/8/layout/radial5"/>
    <dgm:cxn modelId="{2C20A2BB-B4B1-4052-8298-F155177FDEEA}" type="presOf" srcId="{351ECE71-5AAA-4663-A6A1-0DBCDBA31379}" destId="{6CB9B348-1462-44E8-B09E-51EAA2B0991D}" srcOrd="1" destOrd="0" presId="urn:microsoft.com/office/officeart/2005/8/layout/radial5"/>
    <dgm:cxn modelId="{910888D3-387F-49F2-A593-4F4E0953DAFA}" type="presOf" srcId="{F22F1DEF-C05B-4EFB-A02A-9D7EB58380AE}" destId="{7AD8D28B-A2DD-4C03-A910-59CA0D2C068D}" srcOrd="0" destOrd="0" presId="urn:microsoft.com/office/officeart/2005/8/layout/radial5"/>
    <dgm:cxn modelId="{4B25BE11-7083-48F2-AEB6-E913C3F30263}" type="presOf" srcId="{4E548169-B0D5-45C7-B4DC-2FD57BC70FCE}" destId="{10D6BD2A-4752-4C76-A39A-3F31341EDF76}" srcOrd="0" destOrd="0" presId="urn:microsoft.com/office/officeart/2005/8/layout/radial5"/>
    <dgm:cxn modelId="{03949EC3-EB32-44D3-8EDB-31D7ECA8485E}" type="presOf" srcId="{425E211B-0CFA-454A-AEBC-0783A7A101C7}" destId="{3F858449-6080-4E16-B747-0D6EC6DD728B}" srcOrd="0" destOrd="0" presId="urn:microsoft.com/office/officeart/2005/8/layout/radial5"/>
    <dgm:cxn modelId="{4F7A0024-9768-4CB8-ABBB-657990750C86}" type="presOf" srcId="{351ECE71-5AAA-4663-A6A1-0DBCDBA31379}" destId="{E2DC57CB-57DC-4247-AFB9-787CBADFCE8F}" srcOrd="0" destOrd="0" presId="urn:microsoft.com/office/officeart/2005/8/layout/radial5"/>
    <dgm:cxn modelId="{EAF3567A-1DDE-4109-B8DF-689062DB7CFD}" type="presOf" srcId="{8811B188-1EA2-4143-8183-251C760446FA}" destId="{6AEE73A5-71DC-43D8-A222-BD1ACF2B593D}" srcOrd="0" destOrd="0" presId="urn:microsoft.com/office/officeart/2005/8/layout/radial5"/>
    <dgm:cxn modelId="{DF95BF07-84BF-4012-9ED9-060B2AC6F4D7}" type="presOf" srcId="{406B09E7-4180-49A2-8423-B2E687FF1D4C}" destId="{5D382F21-D1D2-4D42-B132-9A00AE1427C1}" srcOrd="0" destOrd="0" presId="urn:microsoft.com/office/officeart/2005/8/layout/radial5"/>
    <dgm:cxn modelId="{3659F42C-4974-4CB0-B02E-81074B6B22E2}" srcId="{6449160A-0B6C-4238-BE5E-368DA9146060}" destId="{9B229D5C-93E3-4C4E-B586-8CBDAE21CEF9}" srcOrd="4" destOrd="0" parTransId="{F22F1DEF-C05B-4EFB-A02A-9D7EB58380AE}" sibTransId="{2E19F7D0-64CD-4901-92F8-B0A2C372DEDB}"/>
    <dgm:cxn modelId="{4353750D-1B52-4404-84F1-4C47C2639223}" srcId="{6449160A-0B6C-4238-BE5E-368DA9146060}" destId="{74C00FE7-4A11-462A-B76F-CC79D3A0EFEB}" srcOrd="5" destOrd="0" parTransId="{351ECE71-5AAA-4663-A6A1-0DBCDBA31379}" sibTransId="{11398C7D-8981-4573-886D-29C20E915DE9}"/>
    <dgm:cxn modelId="{FFC1388B-7EE1-40C7-91EE-790E61AD64C0}" type="presOf" srcId="{9B229D5C-93E3-4C4E-B586-8CBDAE21CEF9}" destId="{114643D5-7C2A-4ECB-BA16-722BF440DF7A}" srcOrd="0" destOrd="0" presId="urn:microsoft.com/office/officeart/2005/8/layout/radial5"/>
    <dgm:cxn modelId="{3EC59ADD-EFEC-4EC3-ACA4-41714E980B3E}" type="presOf" srcId="{F7CD7226-6842-44A8-8B76-B557B11852D1}" destId="{56C1EDD9-C8CC-4575-98ED-81CACB7EA473}" srcOrd="0" destOrd="0" presId="urn:microsoft.com/office/officeart/2005/8/layout/radial5"/>
    <dgm:cxn modelId="{AFC4F8D6-6562-428E-86CD-B0E117447FEC}" type="presOf" srcId="{8811B188-1EA2-4143-8183-251C760446FA}" destId="{11CE1A37-1331-45C0-B0D1-D743B417A529}" srcOrd="1" destOrd="0" presId="urn:microsoft.com/office/officeart/2005/8/layout/radial5"/>
    <dgm:cxn modelId="{8B2A2081-53A6-4B46-8CA7-69D10B07A7B2}" type="presOf" srcId="{3065535D-4540-4764-BD31-3E2BD16A80B8}" destId="{569E2FDF-70C3-4444-A38A-A775E8ACD2D0}" srcOrd="1" destOrd="0" presId="urn:microsoft.com/office/officeart/2005/8/layout/radial5"/>
    <dgm:cxn modelId="{B3B6C93F-C8CE-427E-AD2F-67D5CCD62965}" type="presOf" srcId="{BF00FE1B-D8A7-45CB-B78B-5028B195962A}" destId="{F562DB08-FD71-446D-9C70-37D24D833A0F}" srcOrd="1" destOrd="0" presId="urn:microsoft.com/office/officeart/2005/8/layout/radial5"/>
    <dgm:cxn modelId="{E404BE52-6DCF-4E5D-BA81-1941EEF0D012}" type="presOf" srcId="{1B2E8494-8153-486B-A714-F3F218B23125}" destId="{A550CE50-1F95-4DC9-8D20-04F18D18E469}" srcOrd="0" destOrd="0" presId="urn:microsoft.com/office/officeart/2005/8/layout/radial5"/>
    <dgm:cxn modelId="{B5A2E7DA-F462-4556-96E1-F77BAB86021D}" type="presOf" srcId="{74C00FE7-4A11-462A-B76F-CC79D3A0EFEB}" destId="{80958CBE-1369-40CE-B150-1CEFA57C9334}" srcOrd="0" destOrd="0" presId="urn:microsoft.com/office/officeart/2005/8/layout/radial5"/>
    <dgm:cxn modelId="{263AD62A-9667-461D-9423-EBECEE82DF9E}" type="presOf" srcId="{410C2D02-3593-45C4-B729-A6FB402B7A2C}" destId="{EAD36416-A971-43FA-AB5E-F3D67D9F1926}" srcOrd="0" destOrd="0" presId="urn:microsoft.com/office/officeart/2005/8/layout/radial5"/>
    <dgm:cxn modelId="{B743114F-FECF-489A-AB46-B3521BFCF676}" type="presOf" srcId="{4E548169-B0D5-45C7-B4DC-2FD57BC70FCE}" destId="{45E20C76-1C7E-469A-A84F-98D2D605590C}" srcOrd="1" destOrd="0" presId="urn:microsoft.com/office/officeart/2005/8/layout/radial5"/>
    <dgm:cxn modelId="{437C3885-767B-44B2-90F2-1724EA7D7904}" type="presOf" srcId="{3065535D-4540-4764-BD31-3E2BD16A80B8}" destId="{0A766C8A-52FC-4234-AA42-EC8420E1677E}" srcOrd="0" destOrd="0" presId="urn:microsoft.com/office/officeart/2005/8/layout/radial5"/>
    <dgm:cxn modelId="{3FA92A38-435E-4C0C-88C9-57D4E23C91E9}" srcId="{6449160A-0B6C-4238-BE5E-368DA9146060}" destId="{1B2E8494-8153-486B-A714-F3F218B23125}" srcOrd="0" destOrd="0" parTransId="{BF00FE1B-D8A7-45CB-B78B-5028B195962A}" sibTransId="{DB51F608-DA76-4D0B-8F7F-1F91BE3E7C1F}"/>
    <dgm:cxn modelId="{2DF06EA6-DA38-43D0-A2A7-C701A7DD6B81}" type="presOf" srcId="{F22F1DEF-C05B-4EFB-A02A-9D7EB58380AE}" destId="{A6788967-F064-446F-B753-73D0702D4827}" srcOrd="1" destOrd="0" presId="urn:microsoft.com/office/officeart/2005/8/layout/radial5"/>
    <dgm:cxn modelId="{015ECCFA-D1D6-49B1-9985-6588DE8F621F}" srcId="{6449160A-0B6C-4238-BE5E-368DA9146060}" destId="{406B09E7-4180-49A2-8423-B2E687FF1D4C}" srcOrd="2" destOrd="0" parTransId="{4E548169-B0D5-45C7-B4DC-2FD57BC70FCE}" sibTransId="{CF362ED3-1E82-4BBB-8DBE-C5C0BE3F1E22}"/>
    <dgm:cxn modelId="{AF1AEC86-ED6F-4031-9DB4-554D4B7EDF24}" srcId="{F7CD7226-6842-44A8-8B76-B557B11852D1}" destId="{6449160A-0B6C-4238-BE5E-368DA9146060}" srcOrd="0" destOrd="0" parTransId="{C940DD24-B4DD-48A7-8BA7-BE402FEF04E7}" sibTransId="{A48440DA-8EDC-46EB-8424-4638E4E14B28}"/>
    <dgm:cxn modelId="{991B8746-E31F-449C-A072-140BF125B684}" srcId="{6449160A-0B6C-4238-BE5E-368DA9146060}" destId="{410C2D02-3593-45C4-B729-A6FB402B7A2C}" srcOrd="3" destOrd="0" parTransId="{3065535D-4540-4764-BD31-3E2BD16A80B8}" sibTransId="{C85A51DF-3709-46B9-A84F-7BCEB9CAACF6}"/>
    <dgm:cxn modelId="{EAFD0855-B12B-4846-8962-9BDC1CF7D686}" type="presOf" srcId="{BF00FE1B-D8A7-45CB-B78B-5028B195962A}" destId="{18D1904B-CD1D-4166-9BDC-F779EDA92240}" srcOrd="0" destOrd="0" presId="urn:microsoft.com/office/officeart/2005/8/layout/radial5"/>
    <dgm:cxn modelId="{5A6BAC7C-4A99-45B6-B8E4-71312D0E315D}" srcId="{6449160A-0B6C-4238-BE5E-368DA9146060}" destId="{425E211B-0CFA-454A-AEBC-0783A7A101C7}" srcOrd="1" destOrd="0" parTransId="{8811B188-1EA2-4143-8183-251C760446FA}" sibTransId="{D459D588-5973-4035-B9DE-7E6EC7B57942}"/>
    <dgm:cxn modelId="{16E5FC89-5A90-49DE-844D-DD393B36B7FA}" type="presParOf" srcId="{56C1EDD9-C8CC-4575-98ED-81CACB7EA473}" destId="{D657F984-C25F-41BD-B828-A8DB23FAB2FA}" srcOrd="0" destOrd="0" presId="urn:microsoft.com/office/officeart/2005/8/layout/radial5"/>
    <dgm:cxn modelId="{79698EE2-F83B-442A-B223-F367A685230E}" type="presParOf" srcId="{56C1EDD9-C8CC-4575-98ED-81CACB7EA473}" destId="{18D1904B-CD1D-4166-9BDC-F779EDA92240}" srcOrd="1" destOrd="0" presId="urn:microsoft.com/office/officeart/2005/8/layout/radial5"/>
    <dgm:cxn modelId="{F56A1837-6C9F-4189-8CB5-54CDF9EC5A90}" type="presParOf" srcId="{18D1904B-CD1D-4166-9BDC-F779EDA92240}" destId="{F562DB08-FD71-446D-9C70-37D24D833A0F}" srcOrd="0" destOrd="0" presId="urn:microsoft.com/office/officeart/2005/8/layout/radial5"/>
    <dgm:cxn modelId="{D7C1413F-45A5-4F46-90FD-A5FC3E358DB0}" type="presParOf" srcId="{56C1EDD9-C8CC-4575-98ED-81CACB7EA473}" destId="{A550CE50-1F95-4DC9-8D20-04F18D18E469}" srcOrd="2" destOrd="0" presId="urn:microsoft.com/office/officeart/2005/8/layout/radial5"/>
    <dgm:cxn modelId="{82AB3A51-71AF-42DA-BF3B-F322437A32E8}" type="presParOf" srcId="{56C1EDD9-C8CC-4575-98ED-81CACB7EA473}" destId="{6AEE73A5-71DC-43D8-A222-BD1ACF2B593D}" srcOrd="3" destOrd="0" presId="urn:microsoft.com/office/officeart/2005/8/layout/radial5"/>
    <dgm:cxn modelId="{87B85911-5139-4BAA-A5F1-FE38A6971F62}" type="presParOf" srcId="{6AEE73A5-71DC-43D8-A222-BD1ACF2B593D}" destId="{11CE1A37-1331-45C0-B0D1-D743B417A529}" srcOrd="0" destOrd="0" presId="urn:microsoft.com/office/officeart/2005/8/layout/radial5"/>
    <dgm:cxn modelId="{E26D4C0D-7934-4043-AF83-47FA9E4CB56E}" type="presParOf" srcId="{56C1EDD9-C8CC-4575-98ED-81CACB7EA473}" destId="{3F858449-6080-4E16-B747-0D6EC6DD728B}" srcOrd="4" destOrd="0" presId="urn:microsoft.com/office/officeart/2005/8/layout/radial5"/>
    <dgm:cxn modelId="{08B15070-C70E-4003-AB01-90C3FDDCAB2F}" type="presParOf" srcId="{56C1EDD9-C8CC-4575-98ED-81CACB7EA473}" destId="{10D6BD2A-4752-4C76-A39A-3F31341EDF76}" srcOrd="5" destOrd="0" presId="urn:microsoft.com/office/officeart/2005/8/layout/radial5"/>
    <dgm:cxn modelId="{D2369726-AC2E-4985-B50A-98B037820FBA}" type="presParOf" srcId="{10D6BD2A-4752-4C76-A39A-3F31341EDF76}" destId="{45E20C76-1C7E-469A-A84F-98D2D605590C}" srcOrd="0" destOrd="0" presId="urn:microsoft.com/office/officeart/2005/8/layout/radial5"/>
    <dgm:cxn modelId="{C9BC3EC2-8EE4-4E2C-BDDF-28D6DC73AEEF}" type="presParOf" srcId="{56C1EDD9-C8CC-4575-98ED-81CACB7EA473}" destId="{5D382F21-D1D2-4D42-B132-9A00AE1427C1}" srcOrd="6" destOrd="0" presId="urn:microsoft.com/office/officeart/2005/8/layout/radial5"/>
    <dgm:cxn modelId="{2A3E5123-10B6-48BC-A4F5-0F74AFDFF38C}" type="presParOf" srcId="{56C1EDD9-C8CC-4575-98ED-81CACB7EA473}" destId="{0A766C8A-52FC-4234-AA42-EC8420E1677E}" srcOrd="7" destOrd="0" presId="urn:microsoft.com/office/officeart/2005/8/layout/radial5"/>
    <dgm:cxn modelId="{4667B92C-FE5A-4D98-99E5-96F5B273E270}" type="presParOf" srcId="{0A766C8A-52FC-4234-AA42-EC8420E1677E}" destId="{569E2FDF-70C3-4444-A38A-A775E8ACD2D0}" srcOrd="0" destOrd="0" presId="urn:microsoft.com/office/officeart/2005/8/layout/radial5"/>
    <dgm:cxn modelId="{DD74105F-CB40-4171-8F7C-0087AD199D08}" type="presParOf" srcId="{56C1EDD9-C8CC-4575-98ED-81CACB7EA473}" destId="{EAD36416-A971-43FA-AB5E-F3D67D9F1926}" srcOrd="8" destOrd="0" presId="urn:microsoft.com/office/officeart/2005/8/layout/radial5"/>
    <dgm:cxn modelId="{096EFC24-7C0A-428C-BAEF-64F0AA66B5D2}" type="presParOf" srcId="{56C1EDD9-C8CC-4575-98ED-81CACB7EA473}" destId="{7AD8D28B-A2DD-4C03-A910-59CA0D2C068D}" srcOrd="9" destOrd="0" presId="urn:microsoft.com/office/officeart/2005/8/layout/radial5"/>
    <dgm:cxn modelId="{8A97D0ED-E1A7-480F-8DDE-469C53C474B0}" type="presParOf" srcId="{7AD8D28B-A2DD-4C03-A910-59CA0D2C068D}" destId="{A6788967-F064-446F-B753-73D0702D4827}" srcOrd="0" destOrd="0" presId="urn:microsoft.com/office/officeart/2005/8/layout/radial5"/>
    <dgm:cxn modelId="{94BCA1CF-CBA9-4546-83B6-7D7DBACE8174}" type="presParOf" srcId="{56C1EDD9-C8CC-4575-98ED-81CACB7EA473}" destId="{114643D5-7C2A-4ECB-BA16-722BF440DF7A}" srcOrd="10" destOrd="0" presId="urn:microsoft.com/office/officeart/2005/8/layout/radial5"/>
    <dgm:cxn modelId="{949E3542-9D6C-48A9-AB0E-67EB813CC8FE}" type="presParOf" srcId="{56C1EDD9-C8CC-4575-98ED-81CACB7EA473}" destId="{E2DC57CB-57DC-4247-AFB9-787CBADFCE8F}" srcOrd="11" destOrd="0" presId="urn:microsoft.com/office/officeart/2005/8/layout/radial5"/>
    <dgm:cxn modelId="{868D2FB2-057D-4A8A-9876-2EF73CD535A6}" type="presParOf" srcId="{E2DC57CB-57DC-4247-AFB9-787CBADFCE8F}" destId="{6CB9B348-1462-44E8-B09E-51EAA2B0991D}" srcOrd="0" destOrd="0" presId="urn:microsoft.com/office/officeart/2005/8/layout/radial5"/>
    <dgm:cxn modelId="{11C87607-6087-413A-9F72-01938A89EFDF}" type="presParOf" srcId="{56C1EDD9-C8CC-4575-98ED-81CACB7EA473}" destId="{80958CBE-1369-40CE-B150-1CEFA57C9334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10BA90-AE56-4018-9992-C03159CE49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676D4B1-DB89-4AC7-8D46-5D86E43F83F9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En  el SEN deberá asegurarse la participación activa de todos los involucrados en el proceso educativo, con sentido de responsabilidad social, privilegiando la participación de los educandos, </a:t>
          </a:r>
          <a:r>
            <a:rPr lang="es-MX" sz="1400" b="1" dirty="0" smtClean="0">
              <a:solidFill>
                <a:schemeClr val="tx1"/>
              </a:solidFill>
            </a:rPr>
            <a:t>padres de familia</a:t>
          </a:r>
          <a:r>
            <a:rPr lang="es-MX" sz="1400" dirty="0" smtClean="0">
              <a:solidFill>
                <a:schemeClr val="tx1"/>
              </a:solidFill>
            </a:rPr>
            <a:t> y docentes </a:t>
          </a:r>
          <a:r>
            <a:rPr lang="es-MX" sz="1400" b="0" dirty="0" smtClean="0">
              <a:solidFill>
                <a:schemeClr val="tx1"/>
              </a:solidFill>
            </a:rPr>
            <a:t>(Art. 2 LGE)</a:t>
          </a:r>
          <a:endParaRPr lang="es-MX" sz="1400" b="0" dirty="0">
            <a:solidFill>
              <a:schemeClr val="tx1"/>
            </a:solidFill>
          </a:endParaRPr>
        </a:p>
      </dgm:t>
    </dgm:pt>
    <dgm:pt modelId="{08EA5709-981A-44E9-B990-1E42AE5CFFA6}" type="parTrans" cxnId="{9002E077-150B-4B51-864A-6507E6D4EBDA}">
      <dgm:prSet/>
      <dgm:spPr/>
      <dgm:t>
        <a:bodyPr/>
        <a:lstStyle/>
        <a:p>
          <a:endParaRPr lang="es-MX"/>
        </a:p>
      </dgm:t>
    </dgm:pt>
    <dgm:pt modelId="{CFA10198-C6E7-470B-AEE6-D3D4892B98D0}" type="sibTrans" cxnId="{9002E077-150B-4B51-864A-6507E6D4EBDA}">
      <dgm:prSet/>
      <dgm:spPr/>
      <dgm:t>
        <a:bodyPr/>
        <a:lstStyle/>
        <a:p>
          <a:endParaRPr lang="es-MX"/>
        </a:p>
      </dgm:t>
    </dgm:pt>
    <dgm:pt modelId="{22F5C889-3CF3-4514-B33D-F0F7B70FF143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b="0" dirty="0" smtClean="0">
              <a:solidFill>
                <a:schemeClr val="tx1"/>
              </a:solidFill>
            </a:rPr>
            <a:t>Los </a:t>
          </a:r>
          <a:r>
            <a:rPr lang="es-MX" sz="1400" b="1" dirty="0" smtClean="0">
              <a:solidFill>
                <a:schemeClr val="tx1"/>
              </a:solidFill>
            </a:rPr>
            <a:t>padres de familia forman parte del  Sistema Educativo Nacional </a:t>
          </a:r>
          <a:r>
            <a:rPr lang="es-MX" sz="1400" b="0" dirty="0" smtClean="0">
              <a:solidFill>
                <a:schemeClr val="tx1"/>
              </a:solidFill>
            </a:rPr>
            <a:t>(Art. 10 LGE) </a:t>
          </a:r>
          <a:endParaRPr lang="es-MX" sz="1400" b="0" dirty="0">
            <a:solidFill>
              <a:schemeClr val="tx1"/>
            </a:solidFill>
          </a:endParaRPr>
        </a:p>
      </dgm:t>
    </dgm:pt>
    <dgm:pt modelId="{CE2DE505-8DBF-4FAE-A326-02EB6914C2BC}" type="parTrans" cxnId="{73EE7E43-B45B-4883-A584-DC6F4AF9375B}">
      <dgm:prSet/>
      <dgm:spPr/>
      <dgm:t>
        <a:bodyPr/>
        <a:lstStyle/>
        <a:p>
          <a:endParaRPr lang="es-MX"/>
        </a:p>
      </dgm:t>
    </dgm:pt>
    <dgm:pt modelId="{000B3B8E-8432-4282-85DC-6ED2C2015E8B}" type="sibTrans" cxnId="{73EE7E43-B45B-4883-A584-DC6F4AF9375B}">
      <dgm:prSet/>
      <dgm:spPr/>
      <dgm:t>
        <a:bodyPr/>
        <a:lstStyle/>
        <a:p>
          <a:endParaRPr lang="es-MX"/>
        </a:p>
      </dgm:t>
    </dgm:pt>
    <dgm:pt modelId="{092CCE8C-5DCB-4DE5-939F-5E078D2BACD5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MX" sz="1400" b="0" dirty="0" smtClean="0">
              <a:solidFill>
                <a:schemeClr val="tx1"/>
              </a:solidFill>
            </a:rPr>
            <a:t>Los programas de gestión escolar buscan administrar los recursos que reciba la escuela para mejorar su infraestructura, comprar materiales educativos, resolver problemas de operación básicos y propiciar condiciones de participación para que alumnos, maestros y </a:t>
          </a:r>
          <a:r>
            <a:rPr lang="es-MX" sz="1400" b="1" dirty="0" smtClean="0">
              <a:solidFill>
                <a:schemeClr val="tx1"/>
              </a:solidFill>
            </a:rPr>
            <a:t>padres de familia </a:t>
          </a:r>
          <a:r>
            <a:rPr lang="es-MX" sz="1400" b="0" dirty="0" smtClean="0">
              <a:solidFill>
                <a:schemeClr val="tx1"/>
              </a:solidFill>
            </a:rPr>
            <a:t>se involucren en la resolución de los retos que cada escuela enfrenta (Art. 28 Bis LGE)</a:t>
          </a:r>
          <a:endParaRPr lang="es-MX" sz="1400" b="0" dirty="0">
            <a:solidFill>
              <a:schemeClr val="tx1"/>
            </a:solidFill>
          </a:endParaRPr>
        </a:p>
      </dgm:t>
    </dgm:pt>
    <dgm:pt modelId="{02AD55A1-1976-49DA-83A9-932BE38FBF73}" type="parTrans" cxnId="{3E009B1F-767D-4063-83AB-273989826AA3}">
      <dgm:prSet/>
      <dgm:spPr/>
      <dgm:t>
        <a:bodyPr/>
        <a:lstStyle/>
        <a:p>
          <a:endParaRPr lang="es-MX"/>
        </a:p>
      </dgm:t>
    </dgm:pt>
    <dgm:pt modelId="{F751B331-0D0C-4970-8D99-B8F441053696}" type="sibTrans" cxnId="{3E009B1F-767D-4063-83AB-273989826AA3}">
      <dgm:prSet/>
      <dgm:spPr/>
      <dgm:t>
        <a:bodyPr/>
        <a:lstStyle/>
        <a:p>
          <a:endParaRPr lang="es-MX"/>
        </a:p>
      </dgm:t>
    </dgm:pt>
    <dgm:pt modelId="{B7E8B1E7-4E2A-42DE-9A6B-416A07C17B73}">
      <dgm:prSet phldrT="[Texto]" custT="1"/>
      <dgm:spPr>
        <a:solidFill>
          <a:schemeClr val="accent1">
            <a:lumMod val="20000"/>
            <a:lumOff val="8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s-ES" sz="1400" b="0" dirty="0" smtClean="0">
              <a:solidFill>
                <a:schemeClr val="tx1"/>
              </a:solidFill>
            </a:rPr>
            <a:t>El INEE </a:t>
          </a:r>
          <a:r>
            <a:rPr lang="es-MX" sz="1400" dirty="0" smtClean="0">
              <a:solidFill>
                <a:schemeClr val="tx1"/>
              </a:solidFill>
            </a:rPr>
            <a:t>y autoridades educativas darán a conocer a maestros, alumnos, </a:t>
          </a:r>
          <a:r>
            <a:rPr lang="es-MX" sz="1400" b="1" dirty="0" smtClean="0">
              <a:solidFill>
                <a:schemeClr val="tx1"/>
              </a:solidFill>
            </a:rPr>
            <a:t>padres de familia </a:t>
          </a:r>
          <a:r>
            <a:rPr lang="es-MX" sz="1400" dirty="0" smtClean="0">
              <a:solidFill>
                <a:schemeClr val="tx1"/>
              </a:solidFill>
            </a:rPr>
            <a:t>y a la sociedad en general, los resultados que permitan medir el desarrollo y los avances de la educación nacional y en cada entidad federativa</a:t>
          </a:r>
          <a:r>
            <a:rPr lang="es-ES" sz="1400" b="0" dirty="0" smtClean="0">
              <a:solidFill>
                <a:schemeClr val="tx1"/>
              </a:solidFill>
            </a:rPr>
            <a:t>. (Art. 31 LGE)</a:t>
          </a:r>
          <a:endParaRPr lang="es-MX" sz="1400" b="0" dirty="0">
            <a:solidFill>
              <a:schemeClr val="tx1"/>
            </a:solidFill>
          </a:endParaRPr>
        </a:p>
      </dgm:t>
    </dgm:pt>
    <dgm:pt modelId="{71D39353-3C61-4199-8388-D913B6A9DACF}" type="parTrans" cxnId="{AD01AAE5-3874-4E63-AF7B-B5E09C415F4C}">
      <dgm:prSet/>
      <dgm:spPr/>
      <dgm:t>
        <a:bodyPr/>
        <a:lstStyle/>
        <a:p>
          <a:endParaRPr lang="es-MX"/>
        </a:p>
      </dgm:t>
    </dgm:pt>
    <dgm:pt modelId="{3B2F5755-33F6-44AA-A36F-6F4FC691BFF2}" type="sibTrans" cxnId="{AD01AAE5-3874-4E63-AF7B-B5E09C415F4C}">
      <dgm:prSet/>
      <dgm:spPr/>
      <dgm:t>
        <a:bodyPr/>
        <a:lstStyle/>
        <a:p>
          <a:endParaRPr lang="es-MX"/>
        </a:p>
      </dgm:t>
    </dgm:pt>
    <dgm:pt modelId="{5D4AC1D0-505E-4E3D-8680-5DE8291C1BCB}" type="pres">
      <dgm:prSet presAssocID="{2510BA90-AE56-4018-9992-C03159CE49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DC5EDBD-5E0C-4E46-9976-330F077AD22E}" type="pres">
      <dgm:prSet presAssocID="{5676D4B1-DB89-4AC7-8D46-5D86E43F83F9}" presName="node" presStyleLbl="node1" presStyleIdx="0" presStyleCnt="4" custScaleX="2659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126644-8394-460B-8790-E2C4B8605911}" type="pres">
      <dgm:prSet presAssocID="{5676D4B1-DB89-4AC7-8D46-5D86E43F83F9}" presName="spNode" presStyleCnt="0"/>
      <dgm:spPr/>
    </dgm:pt>
    <dgm:pt modelId="{09C6EE67-571A-4C6F-B64C-91DA475069D6}" type="pres">
      <dgm:prSet presAssocID="{CFA10198-C6E7-470B-AEE6-D3D4892B98D0}" presName="sibTrans" presStyleLbl="sibTrans1D1" presStyleIdx="0" presStyleCnt="4"/>
      <dgm:spPr/>
      <dgm:t>
        <a:bodyPr/>
        <a:lstStyle/>
        <a:p>
          <a:endParaRPr lang="es-MX"/>
        </a:p>
      </dgm:t>
    </dgm:pt>
    <dgm:pt modelId="{96C0FE3F-108A-4E38-821D-36EE8C9FC110}" type="pres">
      <dgm:prSet presAssocID="{22F5C889-3CF3-4514-B33D-F0F7B70FF143}" presName="node" presStyleLbl="node1" presStyleIdx="1" presStyleCnt="4" custScaleX="17824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839837-7806-4C72-AED5-5D4D1F48E8D6}" type="pres">
      <dgm:prSet presAssocID="{22F5C889-3CF3-4514-B33D-F0F7B70FF143}" presName="spNode" presStyleCnt="0"/>
      <dgm:spPr/>
    </dgm:pt>
    <dgm:pt modelId="{453895BA-F5C7-4297-8AA4-8C90D82F2429}" type="pres">
      <dgm:prSet presAssocID="{000B3B8E-8432-4282-85DC-6ED2C2015E8B}" presName="sibTrans" presStyleLbl="sibTrans1D1" presStyleIdx="1" presStyleCnt="4"/>
      <dgm:spPr/>
      <dgm:t>
        <a:bodyPr/>
        <a:lstStyle/>
        <a:p>
          <a:endParaRPr lang="es-MX"/>
        </a:p>
      </dgm:t>
    </dgm:pt>
    <dgm:pt modelId="{DFF5E079-4801-4428-824C-3718F3B7A55A}" type="pres">
      <dgm:prSet presAssocID="{092CCE8C-5DCB-4DE5-939F-5E078D2BACD5}" presName="node" presStyleLbl="node1" presStyleIdx="2" presStyleCnt="4" custScaleX="260467" custRadScaleRad="103555" custRadScaleInc="-109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A6EE61-91A8-41AE-BF10-05DFF88AACC1}" type="pres">
      <dgm:prSet presAssocID="{092CCE8C-5DCB-4DE5-939F-5E078D2BACD5}" presName="spNode" presStyleCnt="0"/>
      <dgm:spPr/>
    </dgm:pt>
    <dgm:pt modelId="{0A72FC66-C6CD-4B01-8F27-1D64E8FD7723}" type="pres">
      <dgm:prSet presAssocID="{F751B331-0D0C-4970-8D99-B8F441053696}" presName="sibTrans" presStyleLbl="sibTrans1D1" presStyleIdx="2" presStyleCnt="4"/>
      <dgm:spPr/>
      <dgm:t>
        <a:bodyPr/>
        <a:lstStyle/>
        <a:p>
          <a:endParaRPr lang="es-MX"/>
        </a:p>
      </dgm:t>
    </dgm:pt>
    <dgm:pt modelId="{8A08EA18-15B4-448A-8534-12527A798CA9}" type="pres">
      <dgm:prSet presAssocID="{B7E8B1E7-4E2A-42DE-9A6B-416A07C17B73}" presName="node" presStyleLbl="node1" presStyleIdx="3" presStyleCnt="4" custScaleX="191411" custScaleY="11836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20D6BD-9331-4B8E-882E-C823267CA7CC}" type="pres">
      <dgm:prSet presAssocID="{B7E8B1E7-4E2A-42DE-9A6B-416A07C17B73}" presName="spNode" presStyleCnt="0"/>
      <dgm:spPr/>
    </dgm:pt>
    <dgm:pt modelId="{AB76B49F-5FFF-4DDE-A7BF-AC8F28C2C1D7}" type="pres">
      <dgm:prSet presAssocID="{3B2F5755-33F6-44AA-A36F-6F4FC691BFF2}" presName="sibTrans" presStyleLbl="sibTrans1D1" presStyleIdx="3" presStyleCnt="4"/>
      <dgm:spPr/>
      <dgm:t>
        <a:bodyPr/>
        <a:lstStyle/>
        <a:p>
          <a:endParaRPr lang="es-MX"/>
        </a:p>
      </dgm:t>
    </dgm:pt>
  </dgm:ptLst>
  <dgm:cxnLst>
    <dgm:cxn modelId="{6C58E5EF-02BF-4EA8-9807-5E3FCC6315D7}" type="presOf" srcId="{F751B331-0D0C-4970-8D99-B8F441053696}" destId="{0A72FC66-C6CD-4B01-8F27-1D64E8FD7723}" srcOrd="0" destOrd="0" presId="urn:microsoft.com/office/officeart/2005/8/layout/cycle6"/>
    <dgm:cxn modelId="{2CA5AE80-9D6C-49C2-9C76-51F854121F16}" type="presOf" srcId="{000B3B8E-8432-4282-85DC-6ED2C2015E8B}" destId="{453895BA-F5C7-4297-8AA4-8C90D82F2429}" srcOrd="0" destOrd="0" presId="urn:microsoft.com/office/officeart/2005/8/layout/cycle6"/>
    <dgm:cxn modelId="{B41530D6-928D-4DF0-9B2F-9C9A2F3A2D9D}" type="presOf" srcId="{5676D4B1-DB89-4AC7-8D46-5D86E43F83F9}" destId="{0DC5EDBD-5E0C-4E46-9976-330F077AD22E}" srcOrd="0" destOrd="0" presId="urn:microsoft.com/office/officeart/2005/8/layout/cycle6"/>
    <dgm:cxn modelId="{AD01AAE5-3874-4E63-AF7B-B5E09C415F4C}" srcId="{2510BA90-AE56-4018-9992-C03159CE491A}" destId="{B7E8B1E7-4E2A-42DE-9A6B-416A07C17B73}" srcOrd="3" destOrd="0" parTransId="{71D39353-3C61-4199-8388-D913B6A9DACF}" sibTransId="{3B2F5755-33F6-44AA-A36F-6F4FC691BFF2}"/>
    <dgm:cxn modelId="{73EE7E43-B45B-4883-A584-DC6F4AF9375B}" srcId="{2510BA90-AE56-4018-9992-C03159CE491A}" destId="{22F5C889-3CF3-4514-B33D-F0F7B70FF143}" srcOrd="1" destOrd="0" parTransId="{CE2DE505-8DBF-4FAE-A326-02EB6914C2BC}" sibTransId="{000B3B8E-8432-4282-85DC-6ED2C2015E8B}"/>
    <dgm:cxn modelId="{F6971763-BC85-4488-B3F5-11D758E2DA6C}" type="presOf" srcId="{CFA10198-C6E7-470B-AEE6-D3D4892B98D0}" destId="{09C6EE67-571A-4C6F-B64C-91DA475069D6}" srcOrd="0" destOrd="0" presId="urn:microsoft.com/office/officeart/2005/8/layout/cycle6"/>
    <dgm:cxn modelId="{F6CC5C49-5A52-4917-8B9C-14610853F835}" type="presOf" srcId="{092CCE8C-5DCB-4DE5-939F-5E078D2BACD5}" destId="{DFF5E079-4801-4428-824C-3718F3B7A55A}" srcOrd="0" destOrd="0" presId="urn:microsoft.com/office/officeart/2005/8/layout/cycle6"/>
    <dgm:cxn modelId="{9002E077-150B-4B51-864A-6507E6D4EBDA}" srcId="{2510BA90-AE56-4018-9992-C03159CE491A}" destId="{5676D4B1-DB89-4AC7-8D46-5D86E43F83F9}" srcOrd="0" destOrd="0" parTransId="{08EA5709-981A-44E9-B990-1E42AE5CFFA6}" sibTransId="{CFA10198-C6E7-470B-AEE6-D3D4892B98D0}"/>
    <dgm:cxn modelId="{301A5917-BCD5-4E7B-9090-C7D080918CDA}" type="presOf" srcId="{B7E8B1E7-4E2A-42DE-9A6B-416A07C17B73}" destId="{8A08EA18-15B4-448A-8534-12527A798CA9}" srcOrd="0" destOrd="0" presId="urn:microsoft.com/office/officeart/2005/8/layout/cycle6"/>
    <dgm:cxn modelId="{BA2400B4-F198-468F-8CA2-F3C499676ED3}" type="presOf" srcId="{2510BA90-AE56-4018-9992-C03159CE491A}" destId="{5D4AC1D0-505E-4E3D-8680-5DE8291C1BCB}" srcOrd="0" destOrd="0" presId="urn:microsoft.com/office/officeart/2005/8/layout/cycle6"/>
    <dgm:cxn modelId="{07BF7277-416A-4C4F-B0A5-959E724BEA1C}" type="presOf" srcId="{3B2F5755-33F6-44AA-A36F-6F4FC691BFF2}" destId="{AB76B49F-5FFF-4DDE-A7BF-AC8F28C2C1D7}" srcOrd="0" destOrd="0" presId="urn:microsoft.com/office/officeart/2005/8/layout/cycle6"/>
    <dgm:cxn modelId="{BB9C01B8-78A2-4342-8D49-EFD45C77E24C}" type="presOf" srcId="{22F5C889-3CF3-4514-B33D-F0F7B70FF143}" destId="{96C0FE3F-108A-4E38-821D-36EE8C9FC110}" srcOrd="0" destOrd="0" presId="urn:microsoft.com/office/officeart/2005/8/layout/cycle6"/>
    <dgm:cxn modelId="{3E009B1F-767D-4063-83AB-273989826AA3}" srcId="{2510BA90-AE56-4018-9992-C03159CE491A}" destId="{092CCE8C-5DCB-4DE5-939F-5E078D2BACD5}" srcOrd="2" destOrd="0" parTransId="{02AD55A1-1976-49DA-83A9-932BE38FBF73}" sibTransId="{F751B331-0D0C-4970-8D99-B8F441053696}"/>
    <dgm:cxn modelId="{FDD2DB34-2632-44DF-B28D-5AB7895B22B4}" type="presParOf" srcId="{5D4AC1D0-505E-4E3D-8680-5DE8291C1BCB}" destId="{0DC5EDBD-5E0C-4E46-9976-330F077AD22E}" srcOrd="0" destOrd="0" presId="urn:microsoft.com/office/officeart/2005/8/layout/cycle6"/>
    <dgm:cxn modelId="{A38513E7-3309-4A00-BEB8-0FB4C996BE3A}" type="presParOf" srcId="{5D4AC1D0-505E-4E3D-8680-5DE8291C1BCB}" destId="{FE126644-8394-460B-8790-E2C4B8605911}" srcOrd="1" destOrd="0" presId="urn:microsoft.com/office/officeart/2005/8/layout/cycle6"/>
    <dgm:cxn modelId="{F01B2152-A9BE-4275-BAD9-853B7DD1919A}" type="presParOf" srcId="{5D4AC1D0-505E-4E3D-8680-5DE8291C1BCB}" destId="{09C6EE67-571A-4C6F-B64C-91DA475069D6}" srcOrd="2" destOrd="0" presId="urn:microsoft.com/office/officeart/2005/8/layout/cycle6"/>
    <dgm:cxn modelId="{AD5494EF-A1D0-4682-ABFC-D3100072DFDC}" type="presParOf" srcId="{5D4AC1D0-505E-4E3D-8680-5DE8291C1BCB}" destId="{96C0FE3F-108A-4E38-821D-36EE8C9FC110}" srcOrd="3" destOrd="0" presId="urn:microsoft.com/office/officeart/2005/8/layout/cycle6"/>
    <dgm:cxn modelId="{33888A71-9056-46C5-A1B6-EB742DF70902}" type="presParOf" srcId="{5D4AC1D0-505E-4E3D-8680-5DE8291C1BCB}" destId="{0A839837-7806-4C72-AED5-5D4D1F48E8D6}" srcOrd="4" destOrd="0" presId="urn:microsoft.com/office/officeart/2005/8/layout/cycle6"/>
    <dgm:cxn modelId="{3D19283F-6081-4200-BDA0-DE6837F5F8D2}" type="presParOf" srcId="{5D4AC1D0-505E-4E3D-8680-5DE8291C1BCB}" destId="{453895BA-F5C7-4297-8AA4-8C90D82F2429}" srcOrd="5" destOrd="0" presId="urn:microsoft.com/office/officeart/2005/8/layout/cycle6"/>
    <dgm:cxn modelId="{B7716709-43A8-44DD-8E7D-A6FFF9F3D9D1}" type="presParOf" srcId="{5D4AC1D0-505E-4E3D-8680-5DE8291C1BCB}" destId="{DFF5E079-4801-4428-824C-3718F3B7A55A}" srcOrd="6" destOrd="0" presId="urn:microsoft.com/office/officeart/2005/8/layout/cycle6"/>
    <dgm:cxn modelId="{6CA236FE-F481-4A77-961A-692234FCD194}" type="presParOf" srcId="{5D4AC1D0-505E-4E3D-8680-5DE8291C1BCB}" destId="{F5A6EE61-91A8-41AE-BF10-05DFF88AACC1}" srcOrd="7" destOrd="0" presId="urn:microsoft.com/office/officeart/2005/8/layout/cycle6"/>
    <dgm:cxn modelId="{92EB94A6-2537-4429-B740-9E5F868A68EC}" type="presParOf" srcId="{5D4AC1D0-505E-4E3D-8680-5DE8291C1BCB}" destId="{0A72FC66-C6CD-4B01-8F27-1D64E8FD7723}" srcOrd="8" destOrd="0" presId="urn:microsoft.com/office/officeart/2005/8/layout/cycle6"/>
    <dgm:cxn modelId="{F6EB475D-43B7-40BA-BF5A-2AC2095A76B9}" type="presParOf" srcId="{5D4AC1D0-505E-4E3D-8680-5DE8291C1BCB}" destId="{8A08EA18-15B4-448A-8534-12527A798CA9}" srcOrd="9" destOrd="0" presId="urn:microsoft.com/office/officeart/2005/8/layout/cycle6"/>
    <dgm:cxn modelId="{8944D8E9-E90C-4C02-9EAC-D78306D192C0}" type="presParOf" srcId="{5D4AC1D0-505E-4E3D-8680-5DE8291C1BCB}" destId="{3020D6BD-9331-4B8E-882E-C823267CA7CC}" srcOrd="10" destOrd="0" presId="urn:microsoft.com/office/officeart/2005/8/layout/cycle6"/>
    <dgm:cxn modelId="{E98EC9A0-D38F-476E-B27F-D77D8A211FA9}" type="presParOf" srcId="{5D4AC1D0-505E-4E3D-8680-5DE8291C1BCB}" destId="{AB76B49F-5FFF-4DDE-A7BF-AC8F28C2C1D7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C1ECE-3C02-47A2-92B9-A0037B527753}">
      <dsp:nvSpPr>
        <dsp:cNvPr id="0" name=""/>
        <dsp:cNvSpPr/>
      </dsp:nvSpPr>
      <dsp:spPr>
        <a:xfrm>
          <a:off x="0" y="2286874"/>
          <a:ext cx="1492425" cy="1211903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Reforma Constitucional  y Legislativa. Principales conceptos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35495" y="2322369"/>
        <a:ext cx="1421435" cy="1140913"/>
      </dsp:txXfrm>
    </dsp:sp>
    <dsp:sp modelId="{2011F024-422F-4362-9E08-5678B5C15609}">
      <dsp:nvSpPr>
        <dsp:cNvPr id="0" name=""/>
        <dsp:cNvSpPr/>
      </dsp:nvSpPr>
      <dsp:spPr>
        <a:xfrm rot="17843865">
          <a:off x="818316" y="1778090"/>
          <a:ext cx="2497463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2497463" y="6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 dirty="0"/>
        </a:p>
      </dsp:txBody>
      <dsp:txXfrm>
        <a:off x="2004611" y="1721723"/>
        <a:ext cx="124873" cy="124873"/>
      </dsp:txXfrm>
    </dsp:sp>
    <dsp:sp modelId="{2F34BE51-0F43-4C02-943B-B3144F279815}">
      <dsp:nvSpPr>
        <dsp:cNvPr id="0" name=""/>
        <dsp:cNvSpPr/>
      </dsp:nvSpPr>
      <dsp:spPr>
        <a:xfrm>
          <a:off x="2641670" y="472534"/>
          <a:ext cx="1839169" cy="4059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Constitucionalización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653559" y="484423"/>
        <a:ext cx="1815391" cy="382140"/>
      </dsp:txXfrm>
    </dsp:sp>
    <dsp:sp modelId="{CF1D9DF5-A4B8-4DE2-9657-AE28832C28E5}">
      <dsp:nvSpPr>
        <dsp:cNvPr id="0" name=""/>
        <dsp:cNvSpPr/>
      </dsp:nvSpPr>
      <dsp:spPr>
        <a:xfrm rot="20387262">
          <a:off x="4439238" y="436021"/>
          <a:ext cx="1351106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351106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081014" y="408313"/>
        <a:ext cx="67555" cy="67555"/>
      </dsp:txXfrm>
    </dsp:sp>
    <dsp:sp modelId="{4B3FE610-A4B1-4C1B-A2F9-68525C52ADA4}">
      <dsp:nvSpPr>
        <dsp:cNvPr id="0" name=""/>
        <dsp:cNvSpPr/>
      </dsp:nvSpPr>
      <dsp:spPr>
        <a:xfrm>
          <a:off x="5748743" y="5728"/>
          <a:ext cx="2748200" cy="4059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Concepto de Calidad Educativa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17617"/>
        <a:ext cx="2724422" cy="382140"/>
      </dsp:txXfrm>
    </dsp:sp>
    <dsp:sp modelId="{3116F2B1-2CA8-43CE-9BAC-C73415B9A33F}">
      <dsp:nvSpPr>
        <dsp:cNvPr id="0" name=""/>
        <dsp:cNvSpPr/>
      </dsp:nvSpPr>
      <dsp:spPr>
        <a:xfrm>
          <a:off x="4480840" y="669424"/>
          <a:ext cx="1267903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267903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083094" y="643796"/>
        <a:ext cx="63395" cy="63395"/>
      </dsp:txXfrm>
    </dsp:sp>
    <dsp:sp modelId="{F02873C1-7819-4756-B851-9A765EAAEB74}">
      <dsp:nvSpPr>
        <dsp:cNvPr id="0" name=""/>
        <dsp:cNvSpPr/>
      </dsp:nvSpPr>
      <dsp:spPr>
        <a:xfrm>
          <a:off x="5748743" y="472534"/>
          <a:ext cx="2748200" cy="4059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Concepto de Función Docente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484423"/>
        <a:ext cx="2724422" cy="382140"/>
      </dsp:txXfrm>
    </dsp:sp>
    <dsp:sp modelId="{C26EE599-87FB-42B6-8037-02CFFF26D885}">
      <dsp:nvSpPr>
        <dsp:cNvPr id="0" name=""/>
        <dsp:cNvSpPr/>
      </dsp:nvSpPr>
      <dsp:spPr>
        <a:xfrm rot="1212738">
          <a:off x="4439238" y="902828"/>
          <a:ext cx="1351106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351106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081014" y="875120"/>
        <a:ext cx="67555" cy="67555"/>
      </dsp:txXfrm>
    </dsp:sp>
    <dsp:sp modelId="{D83E42B2-A47C-4767-B38A-068DFA6627E9}">
      <dsp:nvSpPr>
        <dsp:cNvPr id="0" name=""/>
        <dsp:cNvSpPr/>
      </dsp:nvSpPr>
      <dsp:spPr>
        <a:xfrm>
          <a:off x="5748743" y="939341"/>
          <a:ext cx="2748200" cy="40591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Autonomía al Instituto Nacional para la Evaluación de la Educación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951230"/>
        <a:ext cx="2724422" cy="382140"/>
      </dsp:txXfrm>
    </dsp:sp>
    <dsp:sp modelId="{FB2D1750-7C19-4A29-ACB7-E7B01D82BCDC}">
      <dsp:nvSpPr>
        <dsp:cNvPr id="0" name=""/>
        <dsp:cNvSpPr/>
      </dsp:nvSpPr>
      <dsp:spPr>
        <a:xfrm rot="19116405">
          <a:off x="1295097" y="2364450"/>
          <a:ext cx="1579816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579816" y="6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2045510" y="2331024"/>
        <a:ext cx="78990" cy="78990"/>
      </dsp:txXfrm>
    </dsp:sp>
    <dsp:sp modelId="{7EDDDAC5-6FDB-4591-B62A-197399D5886C}">
      <dsp:nvSpPr>
        <dsp:cNvPr id="0" name=""/>
        <dsp:cNvSpPr/>
      </dsp:nvSpPr>
      <dsp:spPr>
        <a:xfrm>
          <a:off x="2677586" y="1645254"/>
          <a:ext cx="1839169" cy="40591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Legislación Secundaria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689475" y="1657143"/>
        <a:ext cx="1815391" cy="382140"/>
      </dsp:txXfrm>
    </dsp:sp>
    <dsp:sp modelId="{B7C2FCAD-83F9-4753-8384-172C6118201C}">
      <dsp:nvSpPr>
        <dsp:cNvPr id="0" name=""/>
        <dsp:cNvSpPr/>
      </dsp:nvSpPr>
      <dsp:spPr>
        <a:xfrm rot="20940989">
          <a:off x="4505261" y="1722591"/>
          <a:ext cx="1254976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254976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101375" y="1697286"/>
        <a:ext cx="62748" cy="62748"/>
      </dsp:txXfrm>
    </dsp:sp>
    <dsp:sp modelId="{AAD91E15-55A9-45EE-B32E-D41124E92446}">
      <dsp:nvSpPr>
        <dsp:cNvPr id="0" name=""/>
        <dsp:cNvSpPr/>
      </dsp:nvSpPr>
      <dsp:spPr>
        <a:xfrm>
          <a:off x="5748743" y="1406148"/>
          <a:ext cx="2748200" cy="40591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Reformas a la Ley General de Educación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1418037"/>
        <a:ext cx="2724422" cy="382140"/>
      </dsp:txXfrm>
    </dsp:sp>
    <dsp:sp modelId="{B09CB7A7-7138-4022-BF55-787721D9056C}">
      <dsp:nvSpPr>
        <dsp:cNvPr id="0" name=""/>
        <dsp:cNvSpPr/>
      </dsp:nvSpPr>
      <dsp:spPr>
        <a:xfrm rot="628286">
          <a:off x="4506323" y="1955994"/>
          <a:ext cx="1252853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252853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101428" y="1930742"/>
        <a:ext cx="62642" cy="62642"/>
      </dsp:txXfrm>
    </dsp:sp>
    <dsp:sp modelId="{C8689C0E-2710-45DB-883D-FAECEA794A87}">
      <dsp:nvSpPr>
        <dsp:cNvPr id="0" name=""/>
        <dsp:cNvSpPr/>
      </dsp:nvSpPr>
      <dsp:spPr>
        <a:xfrm>
          <a:off x="5748743" y="1872954"/>
          <a:ext cx="2748200" cy="40591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Ley del Instituto Nacional para la Evaluación de la Educación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1884843"/>
        <a:ext cx="2724422" cy="382140"/>
      </dsp:txXfrm>
    </dsp:sp>
    <dsp:sp modelId="{ED09B03B-7B84-4F44-869F-7C762706BF05}">
      <dsp:nvSpPr>
        <dsp:cNvPr id="0" name=""/>
        <dsp:cNvSpPr/>
      </dsp:nvSpPr>
      <dsp:spPr>
        <a:xfrm rot="1764672">
          <a:off x="4425619" y="2189397"/>
          <a:ext cx="1414260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414260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097393" y="2160110"/>
        <a:ext cx="70713" cy="70713"/>
      </dsp:txXfrm>
    </dsp:sp>
    <dsp:sp modelId="{BB592EFB-14D6-45C6-A839-0CA1D57AC825}">
      <dsp:nvSpPr>
        <dsp:cNvPr id="0" name=""/>
        <dsp:cNvSpPr/>
      </dsp:nvSpPr>
      <dsp:spPr>
        <a:xfrm>
          <a:off x="5748743" y="2339761"/>
          <a:ext cx="2748200" cy="40591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Ley General del Servicio Profesional Docente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2351650"/>
        <a:ext cx="2724422" cy="382140"/>
      </dsp:txXfrm>
    </dsp:sp>
    <dsp:sp modelId="{199745F1-3B97-4EE8-ADB8-C3311A00B3D0}">
      <dsp:nvSpPr>
        <dsp:cNvPr id="0" name=""/>
        <dsp:cNvSpPr/>
      </dsp:nvSpPr>
      <dsp:spPr>
        <a:xfrm rot="1572786">
          <a:off x="1424496" y="3178510"/>
          <a:ext cx="1321018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321018" y="6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2051980" y="3151554"/>
        <a:ext cx="66050" cy="66050"/>
      </dsp:txXfrm>
    </dsp:sp>
    <dsp:sp modelId="{80EEE38E-FCE2-4EE0-965C-D6E9A490CC33}">
      <dsp:nvSpPr>
        <dsp:cNvPr id="0" name=""/>
        <dsp:cNvSpPr/>
      </dsp:nvSpPr>
      <dsp:spPr>
        <a:xfrm>
          <a:off x="2677586" y="3273374"/>
          <a:ext cx="1839169" cy="40591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Sistemas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689475" y="3285263"/>
        <a:ext cx="1815391" cy="382140"/>
      </dsp:txXfrm>
    </dsp:sp>
    <dsp:sp modelId="{1AA4C1D9-C8ED-4E41-AE4B-8B8C7D33F90D}">
      <dsp:nvSpPr>
        <dsp:cNvPr id="0" name=""/>
        <dsp:cNvSpPr/>
      </dsp:nvSpPr>
      <dsp:spPr>
        <a:xfrm rot="20354882">
          <a:off x="4474019" y="3236861"/>
          <a:ext cx="1317460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317460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099813" y="3209994"/>
        <a:ext cx="65873" cy="65873"/>
      </dsp:txXfrm>
    </dsp:sp>
    <dsp:sp modelId="{474CB3AA-084E-406F-8F7F-8BD746F14A05}">
      <dsp:nvSpPr>
        <dsp:cNvPr id="0" name=""/>
        <dsp:cNvSpPr/>
      </dsp:nvSpPr>
      <dsp:spPr>
        <a:xfrm>
          <a:off x="5748743" y="2806568"/>
          <a:ext cx="2748200" cy="40591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Sistema Nacional de Evaluación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2818457"/>
        <a:ext cx="2724422" cy="382140"/>
      </dsp:txXfrm>
    </dsp:sp>
    <dsp:sp modelId="{785B3FA3-4015-4887-89C5-9D25FCA8C0CD}">
      <dsp:nvSpPr>
        <dsp:cNvPr id="0" name=""/>
        <dsp:cNvSpPr/>
      </dsp:nvSpPr>
      <dsp:spPr>
        <a:xfrm>
          <a:off x="4516755" y="3470264"/>
          <a:ext cx="1231987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231987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101950" y="3445534"/>
        <a:ext cx="61599" cy="61599"/>
      </dsp:txXfrm>
    </dsp:sp>
    <dsp:sp modelId="{336C6AB9-B907-4B0C-B360-1D89436182B7}">
      <dsp:nvSpPr>
        <dsp:cNvPr id="0" name=""/>
        <dsp:cNvSpPr/>
      </dsp:nvSpPr>
      <dsp:spPr>
        <a:xfrm>
          <a:off x="5748743" y="3273374"/>
          <a:ext cx="2748200" cy="40591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Servicio Profesional Docente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3285263"/>
        <a:ext cx="2724422" cy="382140"/>
      </dsp:txXfrm>
    </dsp:sp>
    <dsp:sp modelId="{D77352C9-7379-44EF-83CD-2402BCCBA2A0}">
      <dsp:nvSpPr>
        <dsp:cNvPr id="0" name=""/>
        <dsp:cNvSpPr/>
      </dsp:nvSpPr>
      <dsp:spPr>
        <a:xfrm rot="1245118">
          <a:off x="4474019" y="3703667"/>
          <a:ext cx="1317460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317460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099813" y="3676800"/>
        <a:ext cx="65873" cy="65873"/>
      </dsp:txXfrm>
    </dsp:sp>
    <dsp:sp modelId="{F0E4B5F4-B13A-4AFA-ADB1-2FE3D561A3D3}">
      <dsp:nvSpPr>
        <dsp:cNvPr id="0" name=""/>
        <dsp:cNvSpPr/>
      </dsp:nvSpPr>
      <dsp:spPr>
        <a:xfrm>
          <a:off x="5748743" y="3740181"/>
          <a:ext cx="2748200" cy="40591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Sistema de Información y Gestión Educativa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3752070"/>
        <a:ext cx="2724422" cy="382140"/>
      </dsp:txXfrm>
    </dsp:sp>
    <dsp:sp modelId="{C95420B5-8E45-4FE7-B01E-05563C5D1D74}">
      <dsp:nvSpPr>
        <dsp:cNvPr id="0" name=""/>
        <dsp:cNvSpPr/>
      </dsp:nvSpPr>
      <dsp:spPr>
        <a:xfrm rot="3712533">
          <a:off x="827909" y="3995422"/>
          <a:ext cx="2514192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2514192" y="60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dirty="0"/>
        </a:p>
      </dsp:txBody>
      <dsp:txXfrm>
        <a:off x="2022151" y="3938636"/>
        <a:ext cx="125709" cy="125709"/>
      </dsp:txXfrm>
    </dsp:sp>
    <dsp:sp modelId="{768D5B10-B5F9-43CB-AF10-433FF6F1F21B}">
      <dsp:nvSpPr>
        <dsp:cNvPr id="0" name=""/>
        <dsp:cNvSpPr/>
      </dsp:nvSpPr>
      <dsp:spPr>
        <a:xfrm>
          <a:off x="2677586" y="4907197"/>
          <a:ext cx="1839169" cy="40591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Otras Medidas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689475" y="4919086"/>
        <a:ext cx="1815391" cy="382140"/>
      </dsp:txXfrm>
    </dsp:sp>
    <dsp:sp modelId="{AD991062-4329-4C8F-B38E-407185865672}">
      <dsp:nvSpPr>
        <dsp:cNvPr id="0" name=""/>
        <dsp:cNvSpPr/>
      </dsp:nvSpPr>
      <dsp:spPr>
        <a:xfrm rot="19823276">
          <a:off x="4424214" y="4753982"/>
          <a:ext cx="1417070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417070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097323" y="4724625"/>
        <a:ext cx="70853" cy="70853"/>
      </dsp:txXfrm>
    </dsp:sp>
    <dsp:sp modelId="{6DBC2950-7A2F-429D-894D-3DA57DB61D01}">
      <dsp:nvSpPr>
        <dsp:cNvPr id="0" name=""/>
        <dsp:cNvSpPr/>
      </dsp:nvSpPr>
      <dsp:spPr>
        <a:xfrm>
          <a:off x="5748743" y="4206987"/>
          <a:ext cx="2748200" cy="40591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Escuelas de Tiempo Completo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4218876"/>
        <a:ext cx="2724422" cy="382140"/>
      </dsp:txXfrm>
    </dsp:sp>
    <dsp:sp modelId="{E3D6C0C1-ADA7-4BC4-8CFA-8C1CB318DC0A}">
      <dsp:nvSpPr>
        <dsp:cNvPr id="0" name=""/>
        <dsp:cNvSpPr/>
      </dsp:nvSpPr>
      <dsp:spPr>
        <a:xfrm rot="20956338">
          <a:off x="4505798" y="4987386"/>
          <a:ext cx="1253902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253902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101402" y="4962108"/>
        <a:ext cx="62695" cy="62695"/>
      </dsp:txXfrm>
    </dsp:sp>
    <dsp:sp modelId="{EFB60C49-4103-4ACB-9457-C52BFF7B3C65}">
      <dsp:nvSpPr>
        <dsp:cNvPr id="0" name=""/>
        <dsp:cNvSpPr/>
      </dsp:nvSpPr>
      <dsp:spPr>
        <a:xfrm>
          <a:off x="5748743" y="4673794"/>
          <a:ext cx="2748200" cy="40591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Escuelas Dignas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4685683"/>
        <a:ext cx="2724422" cy="382140"/>
      </dsp:txXfrm>
    </dsp:sp>
    <dsp:sp modelId="{D4A69076-FB18-4EC0-A3F9-9DC5482188C4}">
      <dsp:nvSpPr>
        <dsp:cNvPr id="0" name=""/>
        <dsp:cNvSpPr/>
      </dsp:nvSpPr>
      <dsp:spPr>
        <a:xfrm rot="643662">
          <a:off x="4505798" y="5220789"/>
          <a:ext cx="1253902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253902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101402" y="5195511"/>
        <a:ext cx="62695" cy="62695"/>
      </dsp:txXfrm>
    </dsp:sp>
    <dsp:sp modelId="{5BD9B4B5-F8E5-4075-9AB8-DA8AE9DCE625}">
      <dsp:nvSpPr>
        <dsp:cNvPr id="0" name=""/>
        <dsp:cNvSpPr/>
      </dsp:nvSpPr>
      <dsp:spPr>
        <a:xfrm>
          <a:off x="5748743" y="5140601"/>
          <a:ext cx="2748200" cy="40591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Escuelas de Calidad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5152490"/>
        <a:ext cx="2724422" cy="382140"/>
      </dsp:txXfrm>
    </dsp:sp>
    <dsp:sp modelId="{77475FDD-3858-4450-B8B7-633625FB10A1}">
      <dsp:nvSpPr>
        <dsp:cNvPr id="0" name=""/>
        <dsp:cNvSpPr/>
      </dsp:nvSpPr>
      <dsp:spPr>
        <a:xfrm rot="1776724">
          <a:off x="4424214" y="5454192"/>
          <a:ext cx="1417070" cy="12139"/>
        </a:xfrm>
        <a:custGeom>
          <a:avLst/>
          <a:gdLst/>
          <a:ahLst/>
          <a:cxnLst/>
          <a:rect l="0" t="0" r="0" b="0"/>
          <a:pathLst>
            <a:path>
              <a:moveTo>
                <a:pt x="0" y="6069"/>
              </a:moveTo>
              <a:lnTo>
                <a:pt x="1417070" y="60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 dirty="0"/>
        </a:p>
      </dsp:txBody>
      <dsp:txXfrm>
        <a:off x="5097323" y="5424835"/>
        <a:ext cx="70853" cy="70853"/>
      </dsp:txXfrm>
    </dsp:sp>
    <dsp:sp modelId="{8F62DA4E-FBB3-4AD9-96E4-B7D39209A94A}">
      <dsp:nvSpPr>
        <dsp:cNvPr id="0" name=""/>
        <dsp:cNvSpPr/>
      </dsp:nvSpPr>
      <dsp:spPr>
        <a:xfrm>
          <a:off x="5748743" y="5607407"/>
          <a:ext cx="2748200" cy="40591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Autonomía de Gestión de las Escuelas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760632" y="5619296"/>
        <a:ext cx="2724422" cy="3821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8D84C-BE10-4E80-B55F-F4144ED16CE0}">
      <dsp:nvSpPr>
        <dsp:cNvPr id="0" name=""/>
        <dsp:cNvSpPr/>
      </dsp:nvSpPr>
      <dsp:spPr>
        <a:xfrm>
          <a:off x="0" y="130514"/>
          <a:ext cx="2677797" cy="16066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Obtener inscripción en escuelas públicas para que sus hijos reciban educación </a:t>
          </a:r>
          <a:r>
            <a:rPr lang="es-MX" sz="1400" kern="1200" dirty="0" err="1" smtClean="0">
              <a:solidFill>
                <a:schemeClr val="tx1"/>
              </a:solidFill>
            </a:rPr>
            <a:t>preescolar</a:t>
          </a:r>
          <a:r>
            <a:rPr lang="es-MX" sz="1400" kern="1200" dirty="0" smtClean="0">
              <a:solidFill>
                <a:schemeClr val="tx1"/>
              </a:solidFill>
            </a:rPr>
            <a:t>, primaria, secundaria y media superior.</a:t>
          </a:r>
          <a:endParaRPr lang="es-MX" sz="1400" kern="1200" dirty="0"/>
        </a:p>
      </dsp:txBody>
      <dsp:txXfrm>
        <a:off x="0" y="130514"/>
        <a:ext cx="2677797" cy="1606678"/>
      </dsp:txXfrm>
    </dsp:sp>
    <dsp:sp modelId="{627C87A8-DF77-41D4-AED9-288D2282B6B7}">
      <dsp:nvSpPr>
        <dsp:cNvPr id="0" name=""/>
        <dsp:cNvSpPr/>
      </dsp:nvSpPr>
      <dsp:spPr>
        <a:xfrm>
          <a:off x="2945577" y="130514"/>
          <a:ext cx="2677797" cy="16066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Participar con las autoridades de la escuela en cualquier problema relacionado con la educación de sus hijos, a fin de que, en conjunto, se aboquen a su solución</a:t>
          </a:r>
          <a:endParaRPr lang="es-MX" sz="1400" kern="1200" dirty="0"/>
        </a:p>
      </dsp:txBody>
      <dsp:txXfrm>
        <a:off x="2945577" y="130514"/>
        <a:ext cx="2677797" cy="1606678"/>
      </dsp:txXfrm>
    </dsp:sp>
    <dsp:sp modelId="{064427CC-42C4-48DB-B166-FA8918C74237}">
      <dsp:nvSpPr>
        <dsp:cNvPr id="0" name=""/>
        <dsp:cNvSpPr/>
      </dsp:nvSpPr>
      <dsp:spPr>
        <a:xfrm>
          <a:off x="5891154" y="130514"/>
          <a:ext cx="2677797" cy="16066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Colaborar con las autoridades escolares para la superación de los educandos y en el mejoramiento de las escuelas.</a:t>
          </a:r>
          <a:endParaRPr lang="es-MX" sz="1400" kern="1200" dirty="0"/>
        </a:p>
      </dsp:txBody>
      <dsp:txXfrm>
        <a:off x="5891154" y="130514"/>
        <a:ext cx="2677797" cy="1606678"/>
      </dsp:txXfrm>
    </dsp:sp>
    <dsp:sp modelId="{6603B961-2C57-40E9-AC48-685413C3F6E1}">
      <dsp:nvSpPr>
        <dsp:cNvPr id="0" name=""/>
        <dsp:cNvSpPr/>
      </dsp:nvSpPr>
      <dsp:spPr>
        <a:xfrm>
          <a:off x="0" y="2004972"/>
          <a:ext cx="2677797" cy="16066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Formar parte de las asociaciones de padres de familia y de los consejos de participación social</a:t>
          </a:r>
          <a:endParaRPr lang="es-MX" sz="1400" kern="1200" dirty="0"/>
        </a:p>
      </dsp:txBody>
      <dsp:txXfrm>
        <a:off x="0" y="2004972"/>
        <a:ext cx="2677797" cy="1606678"/>
      </dsp:txXfrm>
    </dsp:sp>
    <dsp:sp modelId="{8426AED9-C84B-4C4F-8F6C-28FA1E9BF5B4}">
      <dsp:nvSpPr>
        <dsp:cNvPr id="0" name=""/>
        <dsp:cNvSpPr/>
      </dsp:nvSpPr>
      <dsp:spPr>
        <a:xfrm>
          <a:off x="2945577" y="2004972"/>
          <a:ext cx="2677797" cy="16066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Opinar, en los casos de la educación que impartan los particulares, en relación con las contraprestaciones que las escuelas fijen.</a:t>
          </a:r>
          <a:endParaRPr lang="es-MX" sz="1400" kern="1200" dirty="0"/>
        </a:p>
      </dsp:txBody>
      <dsp:txXfrm>
        <a:off x="2945577" y="2004972"/>
        <a:ext cx="2677797" cy="1606678"/>
      </dsp:txXfrm>
    </dsp:sp>
    <dsp:sp modelId="{08512AE9-3607-4BD7-A85D-4705C665AA62}">
      <dsp:nvSpPr>
        <dsp:cNvPr id="0" name=""/>
        <dsp:cNvSpPr/>
      </dsp:nvSpPr>
      <dsp:spPr>
        <a:xfrm>
          <a:off x="5891154" y="2004972"/>
          <a:ext cx="2677797" cy="16066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Conocer la capacidad profesional de la planta docente, así como el resultado de las evaluaciones realizadas.</a:t>
          </a:r>
          <a:endParaRPr lang="es-MX" sz="1400" kern="1200" dirty="0"/>
        </a:p>
      </dsp:txBody>
      <dsp:txXfrm>
        <a:off x="5891154" y="2004972"/>
        <a:ext cx="2677797" cy="1606678"/>
      </dsp:txXfrm>
    </dsp:sp>
    <dsp:sp modelId="{88799ADB-0A1B-48FC-BFCA-FBBB58AF22DD}">
      <dsp:nvSpPr>
        <dsp:cNvPr id="0" name=""/>
        <dsp:cNvSpPr/>
      </dsp:nvSpPr>
      <dsp:spPr>
        <a:xfrm>
          <a:off x="2945577" y="3879431"/>
          <a:ext cx="2677797" cy="160667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>
              <a:solidFill>
                <a:schemeClr val="tx1"/>
              </a:solidFill>
            </a:rPr>
            <a:t>Conocer la relación oficial del personal docente y empleados adscritos en la escuela de sus hijos.</a:t>
          </a:r>
          <a:endParaRPr lang="es-MX" sz="1400" kern="1200" dirty="0"/>
        </a:p>
      </dsp:txBody>
      <dsp:txXfrm>
        <a:off x="2945577" y="3879431"/>
        <a:ext cx="2677797" cy="16066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8D84C-BE10-4E80-B55F-F4144ED16CE0}">
      <dsp:nvSpPr>
        <dsp:cNvPr id="0" name=""/>
        <dsp:cNvSpPr/>
      </dsp:nvSpPr>
      <dsp:spPr>
        <a:xfrm>
          <a:off x="1336597" y="808"/>
          <a:ext cx="2807503" cy="168450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Ser observadores en las evaluaciones de docentes y directivos, para lo cual deberán cumplir con los lineamientos que al efecto emita el INEE.</a:t>
          </a:r>
          <a:endParaRPr lang="es-MX" sz="1400" kern="1200" dirty="0"/>
        </a:p>
      </dsp:txBody>
      <dsp:txXfrm>
        <a:off x="1336597" y="808"/>
        <a:ext cx="2807503" cy="1684501"/>
      </dsp:txXfrm>
    </dsp:sp>
    <dsp:sp modelId="{627C87A8-DF77-41D4-AED9-288D2282B6B7}">
      <dsp:nvSpPr>
        <dsp:cNvPr id="0" name=""/>
        <dsp:cNvSpPr/>
      </dsp:nvSpPr>
      <dsp:spPr>
        <a:xfrm>
          <a:off x="4424851" y="808"/>
          <a:ext cx="2807503" cy="168450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Conocer los criterios y resultados de las evaluaciones de la escuela de sus hijos</a:t>
          </a:r>
          <a:endParaRPr lang="es-MX" sz="1400" kern="1200" dirty="0"/>
        </a:p>
      </dsp:txBody>
      <dsp:txXfrm>
        <a:off x="4424851" y="808"/>
        <a:ext cx="2807503" cy="1684501"/>
      </dsp:txXfrm>
    </dsp:sp>
    <dsp:sp modelId="{064427CC-42C4-48DB-B166-FA8918C74237}">
      <dsp:nvSpPr>
        <dsp:cNvPr id="0" name=""/>
        <dsp:cNvSpPr/>
      </dsp:nvSpPr>
      <dsp:spPr>
        <a:xfrm>
          <a:off x="1336597" y="1966061"/>
          <a:ext cx="2807503" cy="168450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Opinar a través de los Consejos de Participación respecto a las actualizaciones y revisiones de los planes y programas de estudio</a:t>
          </a:r>
          <a:r>
            <a:rPr lang="es-MX" sz="1400" kern="1200" dirty="0" smtClean="0">
              <a:solidFill>
                <a:schemeClr val="tx1"/>
              </a:solidFill>
            </a:rPr>
            <a:t>.</a:t>
          </a:r>
          <a:endParaRPr lang="es-MX" sz="1400" kern="1200" dirty="0"/>
        </a:p>
      </dsp:txBody>
      <dsp:txXfrm>
        <a:off x="1336597" y="1966061"/>
        <a:ext cx="2807503" cy="1684501"/>
      </dsp:txXfrm>
    </dsp:sp>
    <dsp:sp modelId="{6603B961-2C57-40E9-AC48-685413C3F6E1}">
      <dsp:nvSpPr>
        <dsp:cNvPr id="0" name=""/>
        <dsp:cNvSpPr/>
      </dsp:nvSpPr>
      <dsp:spPr>
        <a:xfrm>
          <a:off x="4424851" y="1966061"/>
          <a:ext cx="2807503" cy="168450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Conocer el presupuesto asignado a cada escuela, así como su aplicación y los resultados de su ejecución</a:t>
          </a:r>
          <a:endParaRPr lang="es-MX" sz="1400" kern="1200" dirty="0"/>
        </a:p>
      </dsp:txBody>
      <dsp:txXfrm>
        <a:off x="4424851" y="1966061"/>
        <a:ext cx="2807503" cy="1684501"/>
      </dsp:txXfrm>
    </dsp:sp>
    <dsp:sp modelId="{8426AED9-C84B-4C4F-8F6C-28FA1E9BF5B4}">
      <dsp:nvSpPr>
        <dsp:cNvPr id="0" name=""/>
        <dsp:cNvSpPr/>
      </dsp:nvSpPr>
      <dsp:spPr>
        <a:xfrm>
          <a:off x="2880724" y="3931313"/>
          <a:ext cx="2807503" cy="1684501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Presentar quejas ante las autoridades educativas correspondientes, sobre el desempeño de docentes, directores, supervisores y asesores técnico pedagógicos y sobre las condiciones de la escuela a la que asisten sus hijos</a:t>
          </a:r>
          <a:r>
            <a:rPr lang="es-ES" sz="1400" kern="1200" dirty="0" smtClean="0">
              <a:solidFill>
                <a:schemeClr val="tx1"/>
              </a:solidFill>
            </a:rPr>
            <a:t>.</a:t>
          </a:r>
          <a:endParaRPr lang="es-MX" sz="1400" kern="1200" dirty="0"/>
        </a:p>
      </dsp:txBody>
      <dsp:txXfrm>
        <a:off x="2880724" y="3931313"/>
        <a:ext cx="2807503" cy="16845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E7492-A81A-41D7-8E33-B948D8EDD963}">
      <dsp:nvSpPr>
        <dsp:cNvPr id="0" name=""/>
        <dsp:cNvSpPr/>
      </dsp:nvSpPr>
      <dsp:spPr>
        <a:xfrm>
          <a:off x="1943289" y="139984"/>
          <a:ext cx="5041489" cy="144420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La SEP considerará las opiniones de autoridades educativas locales, y de diversos sectores sociales involucrados en la educación, los maestros y los </a:t>
          </a:r>
          <a:r>
            <a:rPr lang="es-MX" sz="1500" b="1" kern="1200" dirty="0" smtClean="0">
              <a:solidFill>
                <a:schemeClr val="tx1"/>
              </a:solidFill>
            </a:rPr>
            <a:t>padres de familia, </a:t>
          </a:r>
          <a:r>
            <a:rPr lang="es-MX" sz="1500" kern="1200" dirty="0" smtClean="0">
              <a:solidFill>
                <a:schemeClr val="tx1"/>
              </a:solidFill>
            </a:rPr>
            <a:t>expresadas a través del Consejo Nacional de Participación Social en la Educación, así como aquéllas formule el INEE (Art. 65 LGE)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2013789" y="210484"/>
        <a:ext cx="4900489" cy="1303201"/>
      </dsp:txXfrm>
    </dsp:sp>
    <dsp:sp modelId="{2700F3C6-992C-48CC-892F-561DE036598A}">
      <dsp:nvSpPr>
        <dsp:cNvPr id="0" name=""/>
        <dsp:cNvSpPr/>
      </dsp:nvSpPr>
      <dsp:spPr>
        <a:xfrm>
          <a:off x="1664776" y="1163914"/>
          <a:ext cx="4476503" cy="4476503"/>
        </a:xfrm>
        <a:custGeom>
          <a:avLst/>
          <a:gdLst/>
          <a:ahLst/>
          <a:cxnLst/>
          <a:rect l="0" t="0" r="0" b="0"/>
          <a:pathLst>
            <a:path>
              <a:moveTo>
                <a:pt x="3549228" y="424109"/>
              </a:moveTo>
              <a:arcTo wR="2238251" hR="2238251" stAng="18351209" swAng="9919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4FE05-8DCB-4998-9C22-11027FDC7461}">
      <dsp:nvSpPr>
        <dsp:cNvPr id="0" name=""/>
        <dsp:cNvSpPr/>
      </dsp:nvSpPr>
      <dsp:spPr>
        <a:xfrm>
          <a:off x="4576477" y="2041263"/>
          <a:ext cx="3963420" cy="170315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En cada escuela pública de educación básica operará un consejo escolar de participación social, integrado con </a:t>
          </a:r>
          <a:r>
            <a:rPr lang="es-MX" sz="1500" b="1" kern="1200" dirty="0" smtClean="0">
              <a:solidFill>
                <a:schemeClr val="tx1"/>
              </a:solidFill>
            </a:rPr>
            <a:t>padres de familia y representantes de sus asociaciones</a:t>
          </a:r>
          <a:r>
            <a:rPr lang="es-MX" sz="1500" kern="1200" dirty="0" smtClean="0">
              <a:solidFill>
                <a:schemeClr val="tx1"/>
              </a:solidFill>
            </a:rPr>
            <a:t>, maestros, organización sindical, directivos, exalumnos, y otros miembros de la comunidad</a:t>
          </a:r>
          <a:r>
            <a:rPr lang="es-MX" sz="1500" b="0" kern="1200" dirty="0" smtClean="0">
              <a:solidFill>
                <a:schemeClr val="tx1"/>
              </a:solidFill>
            </a:rPr>
            <a:t> (Art. 69 LGE)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4659618" y="2124404"/>
        <a:ext cx="3797138" cy="1536872"/>
      </dsp:txXfrm>
    </dsp:sp>
    <dsp:sp modelId="{3227B269-5E6F-4E73-80DA-5E23C6CCDAAD}">
      <dsp:nvSpPr>
        <dsp:cNvPr id="0" name=""/>
        <dsp:cNvSpPr/>
      </dsp:nvSpPr>
      <dsp:spPr>
        <a:xfrm>
          <a:off x="1647160" y="191028"/>
          <a:ext cx="4476503" cy="4476503"/>
        </a:xfrm>
        <a:custGeom>
          <a:avLst/>
          <a:gdLst/>
          <a:ahLst/>
          <a:cxnLst/>
          <a:rect l="0" t="0" r="0" b="0"/>
          <a:pathLst>
            <a:path>
              <a:moveTo>
                <a:pt x="4045095" y="3559268"/>
              </a:moveTo>
              <a:arcTo wR="2238251" hR="2238251" stAng="2170274" swAng="109986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B4BD6-570F-4164-925A-07EC80E055D7}">
      <dsp:nvSpPr>
        <dsp:cNvPr id="0" name=""/>
        <dsp:cNvSpPr/>
      </dsp:nvSpPr>
      <dsp:spPr>
        <a:xfrm>
          <a:off x="2520285" y="4255742"/>
          <a:ext cx="3885910" cy="141512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Autoridades, </a:t>
          </a:r>
          <a:r>
            <a:rPr lang="es-MX" sz="1500" b="1" kern="1200" dirty="0" smtClean="0">
              <a:solidFill>
                <a:schemeClr val="tx1"/>
              </a:solidFill>
            </a:rPr>
            <a:t>padres de familia y representantes de sus asociaciones</a:t>
          </a:r>
          <a:r>
            <a:rPr lang="es-MX" sz="1500" kern="1200" dirty="0" smtClean="0">
              <a:solidFill>
                <a:schemeClr val="tx1"/>
              </a:solidFill>
            </a:rPr>
            <a:t>, maestros y directores, organización sindical de los maestros, y organizaciones de la sociedad civil participan en consejos municipales y estatales de participación social </a:t>
          </a:r>
          <a:r>
            <a:rPr lang="es-MX" sz="1500" b="0" kern="1200" dirty="0" smtClean="0">
              <a:solidFill>
                <a:schemeClr val="tx1"/>
              </a:solidFill>
            </a:rPr>
            <a:t>(Art. 70 y 71 LGE)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2589366" y="4324823"/>
        <a:ext cx="3747748" cy="1276959"/>
      </dsp:txXfrm>
    </dsp:sp>
    <dsp:sp modelId="{F49AFB60-99EA-4E41-99A5-F64A813418BA}">
      <dsp:nvSpPr>
        <dsp:cNvPr id="0" name=""/>
        <dsp:cNvSpPr/>
      </dsp:nvSpPr>
      <dsp:spPr>
        <a:xfrm>
          <a:off x="2538674" y="89977"/>
          <a:ext cx="4476503" cy="4476503"/>
        </a:xfrm>
        <a:custGeom>
          <a:avLst/>
          <a:gdLst/>
          <a:ahLst/>
          <a:cxnLst/>
          <a:rect l="0" t="0" r="0" b="0"/>
          <a:pathLst>
            <a:path>
              <a:moveTo>
                <a:pt x="1093755" y="4161763"/>
              </a:moveTo>
              <a:arcTo wR="2238251" hR="2238251" stAng="7245168" swAng="11877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66D7A-B288-44DE-8993-3DC0899F4608}">
      <dsp:nvSpPr>
        <dsp:cNvPr id="0" name=""/>
        <dsp:cNvSpPr/>
      </dsp:nvSpPr>
      <dsp:spPr>
        <a:xfrm>
          <a:off x="170862" y="1965258"/>
          <a:ext cx="3673519" cy="17791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En el Consejo Nacional de Participación Social en la Educación, están representados </a:t>
          </a:r>
          <a:r>
            <a:rPr lang="es-MX" sz="1500" b="1" kern="1200" dirty="0" smtClean="0">
              <a:solidFill>
                <a:schemeClr val="tx1"/>
              </a:solidFill>
            </a:rPr>
            <a:t>padres de familia y sus asociaciones</a:t>
          </a:r>
          <a:r>
            <a:rPr lang="es-MX" sz="1500" kern="1200" dirty="0" smtClean="0">
              <a:solidFill>
                <a:schemeClr val="tx1"/>
              </a:solidFill>
            </a:rPr>
            <a:t>, maestros y su organización sindical, autoridades educativas y organizaciones de la sociedad civil cuyo objeto social sea la educación (Art. 72 LGE)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257713" y="2052109"/>
        <a:ext cx="3499817" cy="1605458"/>
      </dsp:txXfrm>
    </dsp:sp>
    <dsp:sp modelId="{18150BAE-3437-4457-A402-CF2F2D9E3573}">
      <dsp:nvSpPr>
        <dsp:cNvPr id="0" name=""/>
        <dsp:cNvSpPr/>
      </dsp:nvSpPr>
      <dsp:spPr>
        <a:xfrm>
          <a:off x="2497979" y="1258734"/>
          <a:ext cx="4476503" cy="4476503"/>
        </a:xfrm>
        <a:custGeom>
          <a:avLst/>
          <a:gdLst/>
          <a:ahLst/>
          <a:cxnLst/>
          <a:rect l="0" t="0" r="0" b="0"/>
          <a:pathLst>
            <a:path>
              <a:moveTo>
                <a:pt x="610349" y="702118"/>
              </a:moveTo>
              <a:arcTo wR="2238251" hR="2238251" stAng="13400320" swAng="9132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CDE00-E818-4F7F-AFA0-D026FFFC25C0}">
      <dsp:nvSpPr>
        <dsp:cNvPr id="0" name=""/>
        <dsp:cNvSpPr/>
      </dsp:nvSpPr>
      <dsp:spPr>
        <a:xfrm>
          <a:off x="2309753" y="44491"/>
          <a:ext cx="4021452" cy="1149517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>
              <a:solidFill>
                <a:schemeClr val="tx1"/>
              </a:solidFill>
            </a:rPr>
            <a:t>Los </a:t>
          </a:r>
          <a:r>
            <a:rPr lang="es-ES" sz="1500" b="1" kern="1200" dirty="0" smtClean="0">
              <a:solidFill>
                <a:schemeClr val="tx1"/>
              </a:solidFill>
            </a:rPr>
            <a:t>p</a:t>
          </a:r>
          <a:r>
            <a:rPr lang="es-MX" sz="1500" b="1" kern="1200" dirty="0" smtClean="0">
              <a:solidFill>
                <a:schemeClr val="tx1"/>
              </a:solidFill>
            </a:rPr>
            <a:t>adres de familia </a:t>
          </a:r>
          <a:r>
            <a:rPr lang="es-MX" sz="1500" kern="1200" dirty="0" smtClean="0">
              <a:solidFill>
                <a:schemeClr val="tx1"/>
              </a:solidFill>
            </a:rPr>
            <a:t>podrán participar como observadores en los procesos de evaluación de los maestros (Art. 8, 9 y 10 LGSPD)</a:t>
          </a:r>
        </a:p>
      </dsp:txBody>
      <dsp:txXfrm>
        <a:off x="2365868" y="100606"/>
        <a:ext cx="3909222" cy="1037287"/>
      </dsp:txXfrm>
    </dsp:sp>
    <dsp:sp modelId="{696EB009-0AE0-48D2-87C2-516364F129A3}">
      <dsp:nvSpPr>
        <dsp:cNvPr id="0" name=""/>
        <dsp:cNvSpPr/>
      </dsp:nvSpPr>
      <dsp:spPr>
        <a:xfrm>
          <a:off x="1610597" y="850734"/>
          <a:ext cx="4252453" cy="4252453"/>
        </a:xfrm>
        <a:custGeom>
          <a:avLst/>
          <a:gdLst/>
          <a:ahLst/>
          <a:cxnLst/>
          <a:rect l="0" t="0" r="0" b="0"/>
          <a:pathLst>
            <a:path>
              <a:moveTo>
                <a:pt x="3292037" y="348102"/>
              </a:moveTo>
              <a:arcTo wR="2126226" hR="2126226" stAng="18195029" swAng="14099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6ECDE-FF97-401C-B1DF-34885CC4DB81}">
      <dsp:nvSpPr>
        <dsp:cNvPr id="0" name=""/>
        <dsp:cNvSpPr/>
      </dsp:nvSpPr>
      <dsp:spPr>
        <a:xfrm>
          <a:off x="4435980" y="1818547"/>
          <a:ext cx="4021452" cy="1853860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El Consejo Escolar de Participación Social,  en el que participan </a:t>
          </a:r>
          <a:r>
            <a:rPr lang="es-MX" sz="1500" b="1" kern="1200" dirty="0" smtClean="0">
              <a:solidFill>
                <a:schemeClr val="tx1"/>
              </a:solidFill>
            </a:rPr>
            <a:t>padres de familia</a:t>
          </a:r>
          <a:r>
            <a:rPr lang="es-MX" sz="1500" kern="1200" dirty="0" smtClean="0">
              <a:solidFill>
                <a:schemeClr val="tx1"/>
              </a:solidFill>
            </a:rPr>
            <a:t>, podrá proponer estímulos y reconocimientos a alumnos, maestros, directivos y empleados de la escuela, para ser considerados por los programas de reconocimiento que establece la LGSPD (Art. 69 LGE)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4526478" y="1909045"/>
        <a:ext cx="3840456" cy="1672864"/>
      </dsp:txXfrm>
    </dsp:sp>
    <dsp:sp modelId="{08328B24-6D65-4BF3-91D7-21BCE8CEADCF}">
      <dsp:nvSpPr>
        <dsp:cNvPr id="0" name=""/>
        <dsp:cNvSpPr/>
      </dsp:nvSpPr>
      <dsp:spPr>
        <a:xfrm>
          <a:off x="1631986" y="355494"/>
          <a:ext cx="4252453" cy="4252453"/>
        </a:xfrm>
        <a:custGeom>
          <a:avLst/>
          <a:gdLst/>
          <a:ahLst/>
          <a:cxnLst/>
          <a:rect l="0" t="0" r="0" b="0"/>
          <a:pathLst>
            <a:path>
              <a:moveTo>
                <a:pt x="3883256" y="3323593"/>
              </a:moveTo>
              <a:arcTo wR="2126226" hR="2126226" stAng="2056400" swAng="12871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2BCEC-59AB-486B-9D89-AA78A42D34A2}">
      <dsp:nvSpPr>
        <dsp:cNvPr id="0" name=""/>
        <dsp:cNvSpPr/>
      </dsp:nvSpPr>
      <dsp:spPr>
        <a:xfrm>
          <a:off x="2309753" y="4243284"/>
          <a:ext cx="4021452" cy="1256839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Los Directores y Supervisores deben propiciar la comunicación entre escuelas, </a:t>
          </a:r>
          <a:r>
            <a:rPr lang="es-MX" sz="1500" b="1" kern="1200" dirty="0" smtClean="0">
              <a:solidFill>
                <a:schemeClr val="tx1"/>
              </a:solidFill>
            </a:rPr>
            <a:t>padres de familia </a:t>
          </a:r>
          <a:r>
            <a:rPr lang="es-MX" sz="1500" kern="1200" dirty="0" smtClean="0">
              <a:solidFill>
                <a:schemeClr val="tx1"/>
              </a:solidFill>
            </a:rPr>
            <a:t>y comunidades </a:t>
          </a:r>
          <a:r>
            <a:rPr lang="es-ES" sz="1500" kern="1200" dirty="0" smtClean="0">
              <a:solidFill>
                <a:schemeClr val="tx1"/>
              </a:solidFill>
            </a:rPr>
            <a:t>(Art. 4 LGSPD)</a:t>
          </a:r>
          <a:endParaRPr lang="es-MX" sz="1500" kern="1200" dirty="0"/>
        </a:p>
      </dsp:txBody>
      <dsp:txXfrm>
        <a:off x="2371107" y="4304638"/>
        <a:ext cx="3898744" cy="1134131"/>
      </dsp:txXfrm>
    </dsp:sp>
    <dsp:sp modelId="{EC3472A2-B4FB-48B1-A2EB-A95DDE982896}">
      <dsp:nvSpPr>
        <dsp:cNvPr id="0" name=""/>
        <dsp:cNvSpPr/>
      </dsp:nvSpPr>
      <dsp:spPr>
        <a:xfrm>
          <a:off x="2799033" y="384990"/>
          <a:ext cx="4252453" cy="4252453"/>
        </a:xfrm>
        <a:custGeom>
          <a:avLst/>
          <a:gdLst/>
          <a:ahLst/>
          <a:cxnLst/>
          <a:rect l="0" t="0" r="0" b="0"/>
          <a:pathLst>
            <a:path>
              <a:moveTo>
                <a:pt x="887286" y="3854193"/>
              </a:moveTo>
              <a:arcTo wR="2126226" hR="2126226" stAng="7538416" swAng="11231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4C07C-B04F-4F19-AB2F-832372A97007}">
      <dsp:nvSpPr>
        <dsp:cNvPr id="0" name=""/>
        <dsp:cNvSpPr/>
      </dsp:nvSpPr>
      <dsp:spPr>
        <a:xfrm>
          <a:off x="183526" y="1746538"/>
          <a:ext cx="4021452" cy="199787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Los perfiles, </a:t>
          </a:r>
          <a:r>
            <a:rPr lang="es-ES" sz="1500" kern="1200" dirty="0" smtClean="0">
              <a:solidFill>
                <a:schemeClr val="tx1"/>
              </a:solidFill>
            </a:rPr>
            <a:t>parámetros e indicadores permitirán definir los aspectos principales  de la función docente: la planeación, el dominio de los contenidos, el ambiente en el aula, las prácticas didácticas, la evaluación de los alumnos, el logro de aprendizaje de los alumnos, la colaboración en la Escuela y el </a:t>
          </a:r>
          <a:r>
            <a:rPr lang="es-ES" sz="1500" b="1" kern="1200" dirty="0" smtClean="0">
              <a:solidFill>
                <a:schemeClr val="tx1"/>
              </a:solidFill>
            </a:rPr>
            <a:t>diálogo con los padres de familia o tutores</a:t>
          </a:r>
          <a:r>
            <a:rPr lang="es-MX" sz="1500" kern="1200" dirty="0" smtClean="0">
              <a:solidFill>
                <a:schemeClr val="tx1"/>
              </a:solidFill>
            </a:rPr>
            <a:t>(Art. 14 LGSPD)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281054" y="1844066"/>
        <a:ext cx="3826396" cy="1802822"/>
      </dsp:txXfrm>
    </dsp:sp>
    <dsp:sp modelId="{9E26B868-B862-4C30-94C4-E546346AC700}">
      <dsp:nvSpPr>
        <dsp:cNvPr id="0" name=""/>
        <dsp:cNvSpPr/>
      </dsp:nvSpPr>
      <dsp:spPr>
        <a:xfrm>
          <a:off x="2821099" y="821916"/>
          <a:ext cx="4252453" cy="4252453"/>
        </a:xfrm>
        <a:custGeom>
          <a:avLst/>
          <a:gdLst/>
          <a:ahLst/>
          <a:cxnLst/>
          <a:rect l="0" t="0" r="0" b="0"/>
          <a:pathLst>
            <a:path>
              <a:moveTo>
                <a:pt x="376520" y="918183"/>
              </a:moveTo>
              <a:arcTo wR="2126226" hR="2126226" stAng="12877334" swAng="124533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260AE-B25F-47E5-B44E-98B73C4BFF86}">
      <dsp:nvSpPr>
        <dsp:cNvPr id="0" name=""/>
        <dsp:cNvSpPr/>
      </dsp:nvSpPr>
      <dsp:spPr>
        <a:xfrm>
          <a:off x="3647974" y="2070177"/>
          <a:ext cx="1536604" cy="14762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Convenio Marco de Coordinación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3873004" y="2286372"/>
        <a:ext cx="1086544" cy="1043879"/>
      </dsp:txXfrm>
    </dsp:sp>
    <dsp:sp modelId="{FBC46FC8-7118-4D8E-B1D7-694B58E5B53D}">
      <dsp:nvSpPr>
        <dsp:cNvPr id="0" name=""/>
        <dsp:cNvSpPr/>
      </dsp:nvSpPr>
      <dsp:spPr>
        <a:xfrm rot="16200000">
          <a:off x="4259492" y="1532267"/>
          <a:ext cx="313568" cy="501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</a:endParaRPr>
        </a:p>
      </dsp:txBody>
      <dsp:txXfrm>
        <a:off x="4306527" y="1679688"/>
        <a:ext cx="219498" cy="301159"/>
      </dsp:txXfrm>
    </dsp:sp>
    <dsp:sp modelId="{C260D968-D11E-4013-AD4A-A27B80B0BC9B}">
      <dsp:nvSpPr>
        <dsp:cNvPr id="0" name=""/>
        <dsp:cNvSpPr/>
      </dsp:nvSpPr>
      <dsp:spPr>
        <a:xfrm>
          <a:off x="3406943" y="2269"/>
          <a:ext cx="2018665" cy="147626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Señala </a:t>
          </a:r>
          <a:r>
            <a:rPr lang="es-MX" sz="1500" kern="1200" dirty="0" smtClean="0">
              <a:solidFill>
                <a:schemeClr val="tx1"/>
              </a:solidFill>
            </a:rPr>
            <a:t>Principios </a:t>
          </a:r>
          <a:r>
            <a:rPr lang="es-MX" sz="1500" kern="1200" dirty="0" smtClean="0">
              <a:solidFill>
                <a:schemeClr val="tx1"/>
              </a:solidFill>
            </a:rPr>
            <a:t>Relevantes de la Reforma Educativa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3702570" y="218464"/>
        <a:ext cx="1427411" cy="1043879"/>
      </dsp:txXfrm>
    </dsp:sp>
    <dsp:sp modelId="{93E09074-A7CB-40EE-A748-055E6429390F}">
      <dsp:nvSpPr>
        <dsp:cNvPr id="0" name=""/>
        <dsp:cNvSpPr/>
      </dsp:nvSpPr>
      <dsp:spPr>
        <a:xfrm rot="19800000">
          <a:off x="5156065" y="2050039"/>
          <a:ext cx="277784" cy="501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</a:endParaRPr>
        </a:p>
      </dsp:txBody>
      <dsp:txXfrm>
        <a:off x="5161647" y="2171259"/>
        <a:ext cx="194449" cy="301159"/>
      </dsp:txXfrm>
    </dsp:sp>
    <dsp:sp modelId="{CE0DEA9D-A4D5-4E9D-A31F-CB7CE484BB50}">
      <dsp:nvSpPr>
        <dsp:cNvPr id="0" name=""/>
        <dsp:cNvSpPr/>
      </dsp:nvSpPr>
      <dsp:spPr>
        <a:xfrm>
          <a:off x="5358900" y="889388"/>
          <a:ext cx="1937308" cy="1630893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Objeto: Establecer las bases para realizar acciones </a:t>
          </a:r>
          <a:r>
            <a:rPr lang="es-MX" sz="1500" kern="1200" dirty="0" smtClean="0">
              <a:solidFill>
                <a:schemeClr val="tx1"/>
              </a:solidFill>
            </a:rPr>
            <a:t>coordinadas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5642612" y="1128227"/>
        <a:ext cx="1369884" cy="1153215"/>
      </dsp:txXfrm>
    </dsp:sp>
    <dsp:sp modelId="{95894876-7785-46C7-A1B9-A3AB69C311C1}">
      <dsp:nvSpPr>
        <dsp:cNvPr id="0" name=""/>
        <dsp:cNvSpPr/>
      </dsp:nvSpPr>
      <dsp:spPr>
        <a:xfrm rot="1725768">
          <a:off x="5173572" y="3054953"/>
          <a:ext cx="298482" cy="501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</a:endParaRPr>
        </a:p>
      </dsp:txBody>
      <dsp:txXfrm>
        <a:off x="5179096" y="3133795"/>
        <a:ext cx="208937" cy="301159"/>
      </dsp:txXfrm>
    </dsp:sp>
    <dsp:sp modelId="{3552468E-805B-4D7E-9E34-11B1ECEA3791}">
      <dsp:nvSpPr>
        <dsp:cNvPr id="0" name=""/>
        <dsp:cNvSpPr/>
      </dsp:nvSpPr>
      <dsp:spPr>
        <a:xfrm>
          <a:off x="5404486" y="3132248"/>
          <a:ext cx="1893330" cy="147626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Establece los compromisos </a:t>
          </a:r>
          <a:r>
            <a:rPr lang="es-MX" sz="1500" kern="1200" dirty="0" smtClean="0">
              <a:solidFill>
                <a:schemeClr val="tx1"/>
              </a:solidFill>
            </a:rPr>
            <a:t>específicos de </a:t>
          </a:r>
          <a:r>
            <a:rPr lang="es-MX" sz="1500" kern="1200" dirty="0" smtClean="0">
              <a:solidFill>
                <a:schemeClr val="tx1"/>
              </a:solidFill>
            </a:rPr>
            <a:t>las </a:t>
          </a:r>
          <a:r>
            <a:rPr lang="es-MX" sz="1500" kern="1200" dirty="0" smtClean="0">
              <a:solidFill>
                <a:schemeClr val="tx1"/>
              </a:solidFill>
            </a:rPr>
            <a:t>partes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5681758" y="3348443"/>
        <a:ext cx="1338786" cy="1043879"/>
      </dsp:txXfrm>
    </dsp:sp>
    <dsp:sp modelId="{52222E7A-2F08-42B8-8051-CD96A954E0F2}">
      <dsp:nvSpPr>
        <dsp:cNvPr id="0" name=""/>
        <dsp:cNvSpPr/>
      </dsp:nvSpPr>
      <dsp:spPr>
        <a:xfrm rot="5400000">
          <a:off x="4259492" y="3582425"/>
          <a:ext cx="313568" cy="501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</a:endParaRPr>
        </a:p>
      </dsp:txBody>
      <dsp:txXfrm>
        <a:off x="4306527" y="3635776"/>
        <a:ext cx="219498" cy="301159"/>
      </dsp:txXfrm>
    </dsp:sp>
    <dsp:sp modelId="{DEBB2950-2F75-48A9-85FF-9190450259DD}">
      <dsp:nvSpPr>
        <dsp:cNvPr id="0" name=""/>
        <dsp:cNvSpPr/>
      </dsp:nvSpPr>
      <dsp:spPr>
        <a:xfrm>
          <a:off x="3409387" y="4138084"/>
          <a:ext cx="2013779" cy="147626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Compromiso para impulsar la armonización de la legislación </a:t>
          </a:r>
          <a:r>
            <a:rPr lang="es-MX" sz="1500" kern="1200" dirty="0" smtClean="0">
              <a:solidFill>
                <a:schemeClr val="tx1"/>
              </a:solidFill>
            </a:rPr>
            <a:t>local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3704298" y="4354279"/>
        <a:ext cx="1423957" cy="1043879"/>
      </dsp:txXfrm>
    </dsp:sp>
    <dsp:sp modelId="{814A865F-1889-4C44-A8DA-DFC12AB8FBA7}">
      <dsp:nvSpPr>
        <dsp:cNvPr id="0" name=""/>
        <dsp:cNvSpPr/>
      </dsp:nvSpPr>
      <dsp:spPr>
        <a:xfrm rot="9112878">
          <a:off x="3423891" y="3022039"/>
          <a:ext cx="245549" cy="501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0800000">
        <a:off x="3493209" y="3105066"/>
        <a:ext cx="171884" cy="301159"/>
      </dsp:txXfrm>
    </dsp:sp>
    <dsp:sp modelId="{F6C0CE15-0313-4495-B092-2BD02E6B16B3}">
      <dsp:nvSpPr>
        <dsp:cNvPr id="0" name=""/>
        <dsp:cNvSpPr/>
      </dsp:nvSpPr>
      <dsp:spPr>
        <a:xfrm>
          <a:off x="1393163" y="3104115"/>
          <a:ext cx="2176478" cy="147626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Compromiso para celebrar acuerdos específicos o anexos de </a:t>
          </a:r>
          <a:r>
            <a:rPr lang="es-MX" sz="1500" kern="1200" dirty="0" smtClean="0">
              <a:solidFill>
                <a:schemeClr val="tx1"/>
              </a:solidFill>
            </a:rPr>
            <a:t>ejecución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1711901" y="3320310"/>
        <a:ext cx="1539002" cy="1043879"/>
      </dsp:txXfrm>
    </dsp:sp>
    <dsp:sp modelId="{76D31679-C884-4A1E-BBC5-CDC9686055D6}">
      <dsp:nvSpPr>
        <dsp:cNvPr id="0" name=""/>
        <dsp:cNvSpPr/>
      </dsp:nvSpPr>
      <dsp:spPr>
        <a:xfrm rot="12401262">
          <a:off x="3353247" y="2095905"/>
          <a:ext cx="290130" cy="5019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0800000">
        <a:off x="3435650" y="2215837"/>
        <a:ext cx="203091" cy="301159"/>
      </dsp:txXfrm>
    </dsp:sp>
    <dsp:sp modelId="{FE32FA62-15CC-4228-8BD7-7600AC5A69A0}">
      <dsp:nvSpPr>
        <dsp:cNvPr id="0" name=""/>
        <dsp:cNvSpPr/>
      </dsp:nvSpPr>
      <dsp:spPr>
        <a:xfrm>
          <a:off x="1334367" y="884409"/>
          <a:ext cx="2050006" cy="177987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Compromiso de consensar inversiones de las partes, mediante acuerdos específicos</a:t>
          </a:r>
          <a:endParaRPr lang="es-MX" sz="1500" kern="1200" dirty="0">
            <a:solidFill>
              <a:schemeClr val="tx1"/>
            </a:solidFill>
          </a:endParaRPr>
        </a:p>
      </dsp:txBody>
      <dsp:txXfrm>
        <a:off x="1634583" y="1145066"/>
        <a:ext cx="1449574" cy="125856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70579-681B-4893-A5A4-2E9D7159F4F0}">
      <dsp:nvSpPr>
        <dsp:cNvPr id="0" name=""/>
        <dsp:cNvSpPr/>
      </dsp:nvSpPr>
      <dsp:spPr>
        <a:xfrm>
          <a:off x="1010" y="245795"/>
          <a:ext cx="3942332" cy="2365399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kern="1200" dirty="0" smtClean="0">
              <a:solidFill>
                <a:schemeClr val="tx1"/>
              </a:solidFill>
            </a:rPr>
            <a:t>Compromiso para impulsar la </a:t>
          </a:r>
          <a:r>
            <a:rPr lang="es-MX" sz="1500" b="1" kern="1200" dirty="0" smtClean="0">
              <a:solidFill>
                <a:schemeClr val="tx1"/>
              </a:solidFill>
            </a:rPr>
            <a:t>armonización de la legislación local</a:t>
          </a:r>
          <a:r>
            <a:rPr lang="es-MX" sz="1500" b="0" kern="1200" dirty="0" smtClean="0">
              <a:solidFill>
                <a:schemeClr val="tx1"/>
              </a:solidFill>
            </a:rPr>
            <a:t>, </a:t>
          </a:r>
          <a:r>
            <a:rPr lang="es-MX" sz="1500" kern="1200" dirty="0" smtClean="0">
              <a:solidFill>
                <a:schemeClr val="tx1"/>
              </a:solidFill>
            </a:rPr>
            <a:t>con base en el principio de la supremacía de la Constitución, la legislación federal y en el cumplimiento de las atribuciones de los órdenes de gobierno, atendiendo el principio del interés superior de la infancia y los estudiantes y el derecho humano a la educación de calidad con equidad</a:t>
          </a:r>
          <a:endParaRPr lang="es-MX" sz="1500" b="0" kern="1200" dirty="0">
            <a:solidFill>
              <a:schemeClr val="tx1"/>
            </a:solidFill>
          </a:endParaRPr>
        </a:p>
      </dsp:txBody>
      <dsp:txXfrm>
        <a:off x="1010" y="245795"/>
        <a:ext cx="3942332" cy="2365399"/>
      </dsp:txXfrm>
    </dsp:sp>
    <dsp:sp modelId="{4ABCA823-07E5-456E-915A-2E4F912665B4}">
      <dsp:nvSpPr>
        <dsp:cNvPr id="0" name=""/>
        <dsp:cNvSpPr/>
      </dsp:nvSpPr>
      <dsp:spPr>
        <a:xfrm>
          <a:off x="4337576" y="245795"/>
          <a:ext cx="3942332" cy="2365399"/>
        </a:xfrm>
        <a:prstGeom prst="rect">
          <a:avLst/>
        </a:prstGeom>
        <a:solidFill>
          <a:srgbClr val="D7E4BD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Compromiso para </a:t>
          </a:r>
          <a:r>
            <a:rPr lang="es-MX" sz="1500" b="1" kern="1200" dirty="0" smtClean="0">
              <a:solidFill>
                <a:schemeClr val="tx1"/>
              </a:solidFill>
            </a:rPr>
            <a:t>suscribir Acuerdos Específicos o Anexos de Ejecución</a:t>
          </a:r>
          <a:r>
            <a:rPr lang="es-MX" sz="1500" kern="1200" dirty="0" smtClean="0">
              <a:solidFill>
                <a:schemeClr val="tx1"/>
              </a:solidFill>
            </a:rPr>
            <a:t>, los cuales contendrán el objeto, los compromisos específicos de cada parte, los responsables del cumplimiento y demás elementos necesarios para su realización.</a:t>
          </a:r>
          <a:endParaRPr lang="es-MX" sz="1500" b="0" kern="1200" dirty="0">
            <a:solidFill>
              <a:schemeClr val="tx1"/>
            </a:solidFill>
          </a:endParaRPr>
        </a:p>
      </dsp:txBody>
      <dsp:txXfrm>
        <a:off x="4337576" y="245795"/>
        <a:ext cx="3942332" cy="2365399"/>
      </dsp:txXfrm>
    </dsp:sp>
    <dsp:sp modelId="{CD1F1BC3-2E3E-4602-B680-7504DB309F06}">
      <dsp:nvSpPr>
        <dsp:cNvPr id="0" name=""/>
        <dsp:cNvSpPr/>
      </dsp:nvSpPr>
      <dsp:spPr>
        <a:xfrm>
          <a:off x="2169293" y="3005428"/>
          <a:ext cx="3942332" cy="236539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</a:rPr>
            <a:t>Compromiso para </a:t>
          </a:r>
          <a:r>
            <a:rPr lang="es-MX" sz="1500" b="1" kern="1200" dirty="0" smtClean="0">
              <a:solidFill>
                <a:schemeClr val="tx1"/>
              </a:solidFill>
            </a:rPr>
            <a:t>consensar inversiones que se  realicen</a:t>
          </a:r>
          <a:r>
            <a:rPr lang="es-MX" sz="1500" kern="1200" dirty="0" smtClean="0">
              <a:solidFill>
                <a:schemeClr val="tx1"/>
              </a:solidFill>
            </a:rPr>
            <a:t> en materia de educación, alfabetización, educación para adultos, educación comunitaria, infraestructura física educativa, cultura, deporte, y entrega y distribución de libros de texto gratuito y materiales educativos, mediante la suscripción de acuerdos específicos</a:t>
          </a:r>
          <a:endParaRPr lang="es-MX" sz="1500" b="0" kern="1200" dirty="0">
            <a:solidFill>
              <a:schemeClr val="tx1"/>
            </a:solidFill>
          </a:endParaRPr>
        </a:p>
      </dsp:txBody>
      <dsp:txXfrm>
        <a:off x="2169293" y="3005428"/>
        <a:ext cx="3942332" cy="23653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DD1EF-49B1-4730-86D2-13422419E637}">
      <dsp:nvSpPr>
        <dsp:cNvPr id="0" name=""/>
        <dsp:cNvSpPr/>
      </dsp:nvSpPr>
      <dsp:spPr>
        <a:xfrm>
          <a:off x="2594" y="879896"/>
          <a:ext cx="3161355" cy="1264542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8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Principio del interés superior de la niñez</a:t>
          </a:r>
        </a:p>
      </dsp:txBody>
      <dsp:txXfrm>
        <a:off x="634865" y="879896"/>
        <a:ext cx="1896813" cy="1264542"/>
      </dsp:txXfrm>
    </dsp:sp>
    <dsp:sp modelId="{FF2AB8C3-2835-41B8-98D8-C1819DF27479}">
      <dsp:nvSpPr>
        <dsp:cNvPr id="0" name=""/>
        <dsp:cNvSpPr/>
      </dsp:nvSpPr>
      <dsp:spPr>
        <a:xfrm>
          <a:off x="2847814" y="879896"/>
          <a:ext cx="3161355" cy="1264542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8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Objetivo 1: Calidad Educativa</a:t>
          </a:r>
        </a:p>
      </dsp:txBody>
      <dsp:txXfrm>
        <a:off x="3480085" y="879896"/>
        <a:ext cx="1896813" cy="1264542"/>
      </dsp:txXfrm>
    </dsp:sp>
    <dsp:sp modelId="{56621DCC-3CDC-4A36-9B9B-322EB188CDF4}">
      <dsp:nvSpPr>
        <dsp:cNvPr id="0" name=""/>
        <dsp:cNvSpPr/>
      </dsp:nvSpPr>
      <dsp:spPr>
        <a:xfrm>
          <a:off x="5693034" y="879896"/>
          <a:ext cx="3161355" cy="1264542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8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Objetivo 2: Equidad Educativa</a:t>
          </a:r>
        </a:p>
      </dsp:txBody>
      <dsp:txXfrm>
        <a:off x="6325305" y="879896"/>
        <a:ext cx="1896813" cy="12645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DA532-6323-4493-B1DE-07EAEFE3BEAA}">
      <dsp:nvSpPr>
        <dsp:cNvPr id="0" name=""/>
        <dsp:cNvSpPr/>
      </dsp:nvSpPr>
      <dsp:spPr>
        <a:xfrm>
          <a:off x="993891" y="84903"/>
          <a:ext cx="1756632" cy="1756632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Reformas a la Ley General de Educación</a:t>
          </a:r>
          <a:endParaRPr lang="es-MX" sz="1600" kern="1200" dirty="0"/>
        </a:p>
      </dsp:txBody>
      <dsp:txXfrm>
        <a:off x="1228109" y="392314"/>
        <a:ext cx="1288197" cy="790484"/>
      </dsp:txXfrm>
    </dsp:sp>
    <dsp:sp modelId="{FABB0807-C359-46F2-9800-358E03B3B1A9}">
      <dsp:nvSpPr>
        <dsp:cNvPr id="0" name=""/>
        <dsp:cNvSpPr/>
      </dsp:nvSpPr>
      <dsp:spPr>
        <a:xfrm>
          <a:off x="1627743" y="1182799"/>
          <a:ext cx="1756632" cy="1756632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Ley General del Servicio Profesional Docente</a:t>
          </a:r>
          <a:endParaRPr lang="es-MX" sz="1600" kern="1200" dirty="0"/>
        </a:p>
      </dsp:txBody>
      <dsp:txXfrm>
        <a:off x="2164980" y="1636596"/>
        <a:ext cx="1053979" cy="966147"/>
      </dsp:txXfrm>
    </dsp:sp>
    <dsp:sp modelId="{B4089AE9-F3F5-4DB9-A7ED-EE2D7D0CEAB4}">
      <dsp:nvSpPr>
        <dsp:cNvPr id="0" name=""/>
        <dsp:cNvSpPr/>
      </dsp:nvSpPr>
      <dsp:spPr>
        <a:xfrm>
          <a:off x="360040" y="1182799"/>
          <a:ext cx="1756632" cy="1756632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Ley del Instituto Nacional para la Evaluación de la Educación</a:t>
          </a:r>
          <a:endParaRPr lang="es-MX" sz="1400" kern="1200" dirty="0"/>
        </a:p>
      </dsp:txBody>
      <dsp:txXfrm>
        <a:off x="525456" y="1636596"/>
        <a:ext cx="1053979" cy="9661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3B013-E5D6-4C29-BC8B-0213D9EDBA3B}">
      <dsp:nvSpPr>
        <dsp:cNvPr id="0" name=""/>
        <dsp:cNvSpPr/>
      </dsp:nvSpPr>
      <dsp:spPr>
        <a:xfrm>
          <a:off x="8226" y="2504036"/>
          <a:ext cx="1117795" cy="79949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Calidad Educativa</a:t>
          </a:r>
          <a:endParaRPr lang="es-MX" sz="15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1642" y="2527452"/>
        <a:ext cx="1070963" cy="752666"/>
      </dsp:txXfrm>
    </dsp:sp>
    <dsp:sp modelId="{5563D136-92DA-4450-A5B9-C70230EADEFE}">
      <dsp:nvSpPr>
        <dsp:cNvPr id="0" name=""/>
        <dsp:cNvSpPr/>
      </dsp:nvSpPr>
      <dsp:spPr>
        <a:xfrm rot="17717751">
          <a:off x="693080" y="2207980"/>
          <a:ext cx="1511908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1511908" y="12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411237" y="2182519"/>
        <a:ext cx="75595" cy="75595"/>
      </dsp:txXfrm>
    </dsp:sp>
    <dsp:sp modelId="{3546D0C1-28D7-4704-B7E9-ECECF9C1C547}">
      <dsp:nvSpPr>
        <dsp:cNvPr id="0" name=""/>
        <dsp:cNvSpPr/>
      </dsp:nvSpPr>
      <dsp:spPr>
        <a:xfrm>
          <a:off x="1772048" y="1137099"/>
          <a:ext cx="1148288" cy="799498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Sistema Educativo Nacional</a:t>
          </a:r>
          <a:endParaRPr lang="es-MX" sz="15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795464" y="1160515"/>
        <a:ext cx="1101456" cy="752666"/>
      </dsp:txXfrm>
    </dsp:sp>
    <dsp:sp modelId="{C20FADF2-E8E1-447B-BD52-089FE61921B4}">
      <dsp:nvSpPr>
        <dsp:cNvPr id="0" name=""/>
        <dsp:cNvSpPr/>
      </dsp:nvSpPr>
      <dsp:spPr>
        <a:xfrm rot="20357773">
          <a:off x="2898196" y="1403306"/>
          <a:ext cx="685677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685677" y="123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223893" y="1398500"/>
        <a:ext cx="34283" cy="34283"/>
      </dsp:txXfrm>
    </dsp:sp>
    <dsp:sp modelId="{B8978437-5306-4559-BE0D-9E25B606F456}">
      <dsp:nvSpPr>
        <dsp:cNvPr id="0" name=""/>
        <dsp:cNvSpPr/>
      </dsp:nvSpPr>
      <dsp:spPr>
        <a:xfrm>
          <a:off x="3561733" y="0"/>
          <a:ext cx="4935210" cy="258887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Componentes  del SEN </a:t>
          </a: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(Art. 10 LGE):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Educandos, educadores y </a:t>
          </a:r>
          <a:r>
            <a:rPr lang="es-MX" sz="15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padres de familia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Autoridades educativas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Servicio Profesional Docente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Planes, programas, métodos y materiales educativos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Instituciones de educación superior con autonomía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Evaluación Educativa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Sistema de Información y Gestión Educativa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* Infraestructura educativa</a:t>
          </a:r>
          <a:endParaRPr lang="es-MX" sz="15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637559" y="75826"/>
        <a:ext cx="4783558" cy="2437221"/>
      </dsp:txXfrm>
    </dsp:sp>
    <dsp:sp modelId="{2076DC56-74C6-4F31-959E-609DE01146BA}">
      <dsp:nvSpPr>
        <dsp:cNvPr id="0" name=""/>
        <dsp:cNvSpPr/>
      </dsp:nvSpPr>
      <dsp:spPr>
        <a:xfrm rot="4009523">
          <a:off x="675139" y="3574917"/>
          <a:ext cx="1486916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1486916" y="123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381425" y="3550081"/>
        <a:ext cx="74345" cy="74345"/>
      </dsp:txXfrm>
    </dsp:sp>
    <dsp:sp modelId="{23AA407A-C5B5-45CB-9529-92B60BEEC57A}">
      <dsp:nvSpPr>
        <dsp:cNvPr id="0" name=""/>
        <dsp:cNvSpPr/>
      </dsp:nvSpPr>
      <dsp:spPr>
        <a:xfrm>
          <a:off x="1711174" y="3870973"/>
          <a:ext cx="1141156" cy="79949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Servicio Profesional Docente</a:t>
          </a:r>
          <a:endParaRPr lang="es-MX" sz="15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1734590" y="3894389"/>
        <a:ext cx="1094324" cy="752666"/>
      </dsp:txXfrm>
    </dsp:sp>
    <dsp:sp modelId="{3C72C499-E144-4412-B347-5AD4676B4AEE}">
      <dsp:nvSpPr>
        <dsp:cNvPr id="0" name=""/>
        <dsp:cNvSpPr/>
      </dsp:nvSpPr>
      <dsp:spPr>
        <a:xfrm rot="19485670">
          <a:off x="2768073" y="3993084"/>
          <a:ext cx="919612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919612" y="123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204889" y="3982430"/>
        <a:ext cx="45980" cy="45980"/>
      </dsp:txXfrm>
    </dsp:sp>
    <dsp:sp modelId="{219EBD32-AFCC-4349-B88A-BDCC749C31DE}">
      <dsp:nvSpPr>
        <dsp:cNvPr id="0" name=""/>
        <dsp:cNvSpPr/>
      </dsp:nvSpPr>
      <dsp:spPr>
        <a:xfrm>
          <a:off x="3603428" y="2880318"/>
          <a:ext cx="4893508" cy="171960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Proceso de Evaluación Individual </a:t>
          </a: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(Art. 14 LGSPD)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Principales aspectos considerados en la evaluación: planeación, contenidos, ambiente en aula, prácticas didácticas, evaluación de alumnos, logro de aprendizaje, colaboración en escuela y </a:t>
          </a:r>
          <a:r>
            <a:rPr lang="es-MX" sz="15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diálogo con padres  de familia</a:t>
          </a: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. (Art. 14 LGSPD)</a:t>
          </a:r>
          <a:endParaRPr lang="es-MX" sz="15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653793" y="2930683"/>
        <a:ext cx="4792778" cy="1618871"/>
      </dsp:txXfrm>
    </dsp:sp>
    <dsp:sp modelId="{F80ABEDC-17A0-4777-BEAE-0144B5C832D9}">
      <dsp:nvSpPr>
        <dsp:cNvPr id="0" name=""/>
        <dsp:cNvSpPr/>
      </dsp:nvSpPr>
      <dsp:spPr>
        <a:xfrm rot="2984439">
          <a:off x="2639150" y="4718268"/>
          <a:ext cx="1205256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1205256" y="123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211647" y="4700473"/>
        <a:ext cx="60262" cy="60262"/>
      </dsp:txXfrm>
    </dsp:sp>
    <dsp:sp modelId="{617A81CE-8555-477F-BF93-2D29258DF596}">
      <dsp:nvSpPr>
        <dsp:cNvPr id="0" name=""/>
        <dsp:cNvSpPr/>
      </dsp:nvSpPr>
      <dsp:spPr>
        <a:xfrm>
          <a:off x="3631226" y="4790736"/>
          <a:ext cx="4865717" cy="79949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b="1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Capacitación y Desarrollo </a:t>
          </a: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(Art. 15 LGSPD)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5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Regularización, actualización y desarrollo profesional</a:t>
          </a:r>
          <a:endParaRPr lang="es-MX" sz="15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3654642" y="4814152"/>
        <a:ext cx="4818885" cy="752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B4AFC-D54A-45A4-8F52-A923744EE020}">
      <dsp:nvSpPr>
        <dsp:cNvPr id="0" name=""/>
        <dsp:cNvSpPr/>
      </dsp:nvSpPr>
      <dsp:spPr>
        <a:xfrm>
          <a:off x="2426" y="424852"/>
          <a:ext cx="2955738" cy="1182295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Escuelas de Tiempo Completo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593574" y="424852"/>
        <a:ext cx="1773443" cy="1182295"/>
      </dsp:txXfrm>
    </dsp:sp>
    <dsp:sp modelId="{20C6DEF9-ACC1-4A35-B661-3FF0E01EFEF9}">
      <dsp:nvSpPr>
        <dsp:cNvPr id="0" name=""/>
        <dsp:cNvSpPr/>
      </dsp:nvSpPr>
      <dsp:spPr>
        <a:xfrm>
          <a:off x="2662590" y="424852"/>
          <a:ext cx="2955738" cy="1182295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Escuelas Dignas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253738" y="424852"/>
        <a:ext cx="1773443" cy="1182295"/>
      </dsp:txXfrm>
    </dsp:sp>
    <dsp:sp modelId="{9524A201-FAC8-4B5E-9CEA-2AEFEC0F68CD}">
      <dsp:nvSpPr>
        <dsp:cNvPr id="0" name=""/>
        <dsp:cNvSpPr/>
      </dsp:nvSpPr>
      <dsp:spPr>
        <a:xfrm>
          <a:off x="5322755" y="424852"/>
          <a:ext cx="2955738" cy="1182295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Escuelas de Calidad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5913903" y="424852"/>
        <a:ext cx="1773443" cy="11822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4A745-A0C4-4D41-BAC3-DCAAD14BA224}">
      <dsp:nvSpPr>
        <dsp:cNvPr id="0" name=""/>
        <dsp:cNvSpPr/>
      </dsp:nvSpPr>
      <dsp:spPr>
        <a:xfrm>
          <a:off x="5357" y="0"/>
          <a:ext cx="3202781" cy="864097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Programa de Inclusión y  Alfabetización Digital</a:t>
          </a:r>
          <a:endParaRPr lang="es-MX" sz="1600" kern="1200" dirty="0"/>
        </a:p>
      </dsp:txBody>
      <dsp:txXfrm>
        <a:off x="437406" y="0"/>
        <a:ext cx="2338684" cy="864097"/>
      </dsp:txXfrm>
    </dsp:sp>
    <dsp:sp modelId="{A3C81AE9-9AD2-42C0-9211-C105DA83DEA6}">
      <dsp:nvSpPr>
        <dsp:cNvPr id="0" name=""/>
        <dsp:cNvSpPr/>
      </dsp:nvSpPr>
      <dsp:spPr>
        <a:xfrm>
          <a:off x="2887860" y="0"/>
          <a:ext cx="3202781" cy="864097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Programa de Excelencia para Abatir el Rezago Educativo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3319909" y="0"/>
        <a:ext cx="2338684" cy="8640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C4389-9723-4A8F-8503-75EAE10EEA6A}">
      <dsp:nvSpPr>
        <dsp:cNvPr id="0" name=""/>
        <dsp:cNvSpPr/>
      </dsp:nvSpPr>
      <dsp:spPr>
        <a:xfrm>
          <a:off x="945" y="860732"/>
          <a:ext cx="2374576" cy="916586"/>
        </a:xfrm>
        <a:prstGeom prst="chevron">
          <a:avLst>
            <a:gd name="adj" fmla="val 4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CF139-3D1D-49D2-B069-27A353F8CA5C}">
      <dsp:nvSpPr>
        <dsp:cNvPr id="0" name=""/>
        <dsp:cNvSpPr/>
      </dsp:nvSpPr>
      <dsp:spPr>
        <a:xfrm>
          <a:off x="634165" y="540059"/>
          <a:ext cx="2005197" cy="2016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6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Censo de INEGI: Número de escuelas, docentes y alumnos</a:t>
          </a:r>
          <a:endParaRPr lang="es-MX" sz="1600" kern="1200" dirty="0"/>
        </a:p>
      </dsp:txBody>
      <dsp:txXfrm>
        <a:off x="692895" y="598789"/>
        <a:ext cx="1887737" cy="1898764"/>
      </dsp:txXfrm>
    </dsp:sp>
    <dsp:sp modelId="{1A50374C-67C1-4A7C-B974-784E277336CC}">
      <dsp:nvSpPr>
        <dsp:cNvPr id="0" name=""/>
        <dsp:cNvSpPr/>
      </dsp:nvSpPr>
      <dsp:spPr>
        <a:xfrm>
          <a:off x="2713238" y="860732"/>
          <a:ext cx="2374576" cy="916586"/>
        </a:xfrm>
        <a:prstGeom prst="chevron">
          <a:avLst>
            <a:gd name="adj" fmla="val 4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EF368-ECDA-4B62-8741-DC8CB7324069}">
      <dsp:nvSpPr>
        <dsp:cNvPr id="0" name=""/>
        <dsp:cNvSpPr/>
      </dsp:nvSpPr>
      <dsp:spPr>
        <a:xfrm>
          <a:off x="3346459" y="540059"/>
          <a:ext cx="2005197" cy="2016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6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Se utilizarán datos del sistema de información vigente de la SEP</a:t>
          </a:r>
          <a:endParaRPr lang="es-MX" sz="1600" kern="1200" dirty="0"/>
        </a:p>
      </dsp:txBody>
      <dsp:txXfrm>
        <a:off x="3405189" y="598789"/>
        <a:ext cx="1887737" cy="1898764"/>
      </dsp:txXfrm>
    </dsp:sp>
    <dsp:sp modelId="{449EC27D-3E69-4A2D-A608-E18B310F4B92}">
      <dsp:nvSpPr>
        <dsp:cNvPr id="0" name=""/>
        <dsp:cNvSpPr/>
      </dsp:nvSpPr>
      <dsp:spPr>
        <a:xfrm>
          <a:off x="5425532" y="860732"/>
          <a:ext cx="2374576" cy="916586"/>
        </a:xfrm>
        <a:prstGeom prst="chevron">
          <a:avLst>
            <a:gd name="adj" fmla="val 4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2BA50-3D93-4E13-968E-247DE5E2A377}">
      <dsp:nvSpPr>
        <dsp:cNvPr id="0" name=""/>
        <dsp:cNvSpPr/>
      </dsp:nvSpPr>
      <dsp:spPr>
        <a:xfrm>
          <a:off x="6058753" y="540059"/>
          <a:ext cx="2005197" cy="2016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4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Sistema de Información y Gestión Educativa (SIGED)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4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(Art. 12 X LGE)</a:t>
          </a:r>
          <a:endParaRPr lang="es-MX" sz="1400" kern="1200" dirty="0"/>
        </a:p>
      </dsp:txBody>
      <dsp:txXfrm>
        <a:off x="6117483" y="598789"/>
        <a:ext cx="1887737" cy="18987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7F984-C25F-41BD-B828-A8DB23FAB2FA}">
      <dsp:nvSpPr>
        <dsp:cNvPr id="0" name=""/>
        <dsp:cNvSpPr/>
      </dsp:nvSpPr>
      <dsp:spPr>
        <a:xfrm>
          <a:off x="2300585" y="2548339"/>
          <a:ext cx="1384040" cy="1384040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400" kern="1200" dirty="0" smtClean="0">
              <a:solidFill>
                <a:schemeClr val="tx1"/>
              </a:solidFill>
            </a:rPr>
            <a:t>Autonomía de Gestión de las Escuelas (Art. 28 Bis LGE)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503273" y="2751027"/>
        <a:ext cx="978664" cy="978664"/>
      </dsp:txXfrm>
    </dsp:sp>
    <dsp:sp modelId="{18D1904B-CD1D-4166-9BDC-F779EDA92240}">
      <dsp:nvSpPr>
        <dsp:cNvPr id="0" name=""/>
        <dsp:cNvSpPr/>
      </dsp:nvSpPr>
      <dsp:spPr>
        <a:xfrm rot="16200000">
          <a:off x="2769601" y="1850471"/>
          <a:ext cx="446008" cy="5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2836502" y="2033263"/>
        <a:ext cx="312206" cy="347674"/>
      </dsp:txXfrm>
    </dsp:sp>
    <dsp:sp modelId="{A550CE50-1F95-4DC9-8D20-04F18D18E469}">
      <dsp:nvSpPr>
        <dsp:cNvPr id="0" name=""/>
        <dsp:cNvSpPr/>
      </dsp:nvSpPr>
      <dsp:spPr>
        <a:xfrm>
          <a:off x="2140463" y="2530"/>
          <a:ext cx="1704283" cy="1704283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Consejo Técnico Escolar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390049" y="252116"/>
        <a:ext cx="1205111" cy="1205111"/>
      </dsp:txXfrm>
    </dsp:sp>
    <dsp:sp modelId="{6AEE73A5-71DC-43D8-A222-BD1ACF2B593D}">
      <dsp:nvSpPr>
        <dsp:cNvPr id="0" name=""/>
        <dsp:cNvSpPr/>
      </dsp:nvSpPr>
      <dsp:spPr>
        <a:xfrm rot="19800000">
          <a:off x="3722367" y="2400551"/>
          <a:ext cx="446008" cy="5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3731330" y="2549893"/>
        <a:ext cx="312206" cy="347674"/>
      </dsp:txXfrm>
    </dsp:sp>
    <dsp:sp modelId="{3F858449-6080-4E16-B747-0D6EC6DD728B}">
      <dsp:nvSpPr>
        <dsp:cNvPr id="0" name=""/>
        <dsp:cNvSpPr/>
      </dsp:nvSpPr>
      <dsp:spPr>
        <a:xfrm>
          <a:off x="4206530" y="1195374"/>
          <a:ext cx="1704283" cy="1704283"/>
        </a:xfrm>
        <a:prstGeom prst="ellipse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3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Normalidad mínima (Art. 14 LGSPD)</a:t>
          </a:r>
          <a:endParaRPr lang="es-MX" sz="13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4456116" y="1444960"/>
        <a:ext cx="1205111" cy="1205111"/>
      </dsp:txXfrm>
    </dsp:sp>
    <dsp:sp modelId="{10D6BD2A-4752-4C76-A39A-3F31341EDF76}">
      <dsp:nvSpPr>
        <dsp:cNvPr id="0" name=""/>
        <dsp:cNvSpPr/>
      </dsp:nvSpPr>
      <dsp:spPr>
        <a:xfrm rot="1800000">
          <a:off x="3718418" y="3494534"/>
          <a:ext cx="432507" cy="5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3727110" y="3577987"/>
        <a:ext cx="302755" cy="347674"/>
      </dsp:txXfrm>
    </dsp:sp>
    <dsp:sp modelId="{5D382F21-D1D2-4D42-B132-9A00AE1427C1}">
      <dsp:nvSpPr>
        <dsp:cNvPr id="0" name=""/>
        <dsp:cNvSpPr/>
      </dsp:nvSpPr>
      <dsp:spPr>
        <a:xfrm>
          <a:off x="4172044" y="3581062"/>
          <a:ext cx="1773255" cy="1704283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Otras condiciones (Art. 61 a 64 y 12º Transitorio LGSPD)</a:t>
          </a:r>
          <a:endParaRPr lang="es-MX" sz="1200" kern="1200" dirty="0"/>
        </a:p>
      </dsp:txBody>
      <dsp:txXfrm>
        <a:off x="4431731" y="3830648"/>
        <a:ext cx="1253881" cy="1205111"/>
      </dsp:txXfrm>
    </dsp:sp>
    <dsp:sp modelId="{0A766C8A-52FC-4234-AA42-EC8420E1677E}">
      <dsp:nvSpPr>
        <dsp:cNvPr id="0" name=""/>
        <dsp:cNvSpPr/>
      </dsp:nvSpPr>
      <dsp:spPr>
        <a:xfrm rot="5400000">
          <a:off x="2769601" y="4050792"/>
          <a:ext cx="446008" cy="5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>
        <a:off x="2836502" y="4099782"/>
        <a:ext cx="312206" cy="347674"/>
      </dsp:txXfrm>
    </dsp:sp>
    <dsp:sp modelId="{EAD36416-A971-43FA-AB5E-F3D67D9F1926}">
      <dsp:nvSpPr>
        <dsp:cNvPr id="0" name=""/>
        <dsp:cNvSpPr/>
      </dsp:nvSpPr>
      <dsp:spPr>
        <a:xfrm>
          <a:off x="1728189" y="4773906"/>
          <a:ext cx="2528832" cy="1704283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4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Prohibición de cuotas obligatorias como contraprestación de servicios (Art. 6 LGE)</a:t>
          </a:r>
          <a:endParaRPr lang="es-MX" sz="1400" kern="1200" dirty="0"/>
        </a:p>
      </dsp:txBody>
      <dsp:txXfrm>
        <a:off x="2098528" y="5023492"/>
        <a:ext cx="1788154" cy="1205111"/>
      </dsp:txXfrm>
    </dsp:sp>
    <dsp:sp modelId="{7AD8D28B-A2DD-4C03-A910-59CA0D2C068D}">
      <dsp:nvSpPr>
        <dsp:cNvPr id="0" name=""/>
        <dsp:cNvSpPr/>
      </dsp:nvSpPr>
      <dsp:spPr>
        <a:xfrm rot="9000000">
          <a:off x="1838526" y="3493032"/>
          <a:ext cx="429225" cy="5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 rot="10800000">
        <a:off x="1958667" y="3576731"/>
        <a:ext cx="300458" cy="347674"/>
      </dsp:txXfrm>
    </dsp:sp>
    <dsp:sp modelId="{114643D5-7C2A-4ECB-BA16-722BF440DF7A}">
      <dsp:nvSpPr>
        <dsp:cNvPr id="0" name=""/>
        <dsp:cNvSpPr/>
      </dsp:nvSpPr>
      <dsp:spPr>
        <a:xfrm>
          <a:off x="31364" y="3581062"/>
          <a:ext cx="1790349" cy="170428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4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Descarga de tareas administrativas</a:t>
          </a:r>
          <a:endParaRPr lang="es-MX" sz="1400" kern="1200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sp:txBody>
      <dsp:txXfrm>
        <a:off x="293555" y="3830648"/>
        <a:ext cx="1265967" cy="1205111"/>
      </dsp:txXfrm>
    </dsp:sp>
    <dsp:sp modelId="{E2DC57CB-57DC-4247-AFB9-787CBADFCE8F}">
      <dsp:nvSpPr>
        <dsp:cNvPr id="0" name=""/>
        <dsp:cNvSpPr/>
      </dsp:nvSpPr>
      <dsp:spPr>
        <a:xfrm rot="12600000">
          <a:off x="1816834" y="2400551"/>
          <a:ext cx="446008" cy="5794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/>
        </a:p>
      </dsp:txBody>
      <dsp:txXfrm rot="10800000">
        <a:off x="1941673" y="2549893"/>
        <a:ext cx="312206" cy="347674"/>
      </dsp:txXfrm>
    </dsp:sp>
    <dsp:sp modelId="{80958CBE-1369-40CE-B150-1CEFA57C9334}">
      <dsp:nvSpPr>
        <dsp:cNvPr id="0" name=""/>
        <dsp:cNvSpPr/>
      </dsp:nvSpPr>
      <dsp:spPr>
        <a:xfrm>
          <a:off x="74397" y="1195374"/>
          <a:ext cx="1704283" cy="1704283"/>
        </a:xfrm>
        <a:prstGeom prst="ellips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4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Liderazgo del Director</a:t>
          </a:r>
          <a:endParaRPr lang="es-MX" sz="1400" kern="1200" dirty="0"/>
        </a:p>
      </dsp:txBody>
      <dsp:txXfrm>
        <a:off x="323983" y="1444960"/>
        <a:ext cx="1205111" cy="12051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5EDBD-5E0C-4E46-9976-330F077AD22E}">
      <dsp:nvSpPr>
        <dsp:cNvPr id="0" name=""/>
        <dsp:cNvSpPr/>
      </dsp:nvSpPr>
      <dsp:spPr>
        <a:xfrm>
          <a:off x="1650561" y="247"/>
          <a:ext cx="5475339" cy="133833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En  el SEN deberá asegurarse la participación activa de todos los involucrados en el proceso educativo, con sentido de responsabilidad social, privilegiando la participación de los educandos, </a:t>
          </a:r>
          <a:r>
            <a:rPr lang="es-MX" sz="1400" b="1" kern="1200" dirty="0" smtClean="0">
              <a:solidFill>
                <a:schemeClr val="tx1"/>
              </a:solidFill>
            </a:rPr>
            <a:t>padres de familia</a:t>
          </a:r>
          <a:r>
            <a:rPr lang="es-MX" sz="1400" kern="1200" dirty="0" smtClean="0">
              <a:solidFill>
                <a:schemeClr val="tx1"/>
              </a:solidFill>
            </a:rPr>
            <a:t> y docentes </a:t>
          </a:r>
          <a:r>
            <a:rPr lang="es-MX" sz="1400" b="0" kern="1200" dirty="0" smtClean="0">
              <a:solidFill>
                <a:schemeClr val="tx1"/>
              </a:solidFill>
            </a:rPr>
            <a:t>(Art. 2 LGE)</a:t>
          </a:r>
          <a:endParaRPr lang="es-MX" sz="1400" b="0" kern="1200" dirty="0">
            <a:solidFill>
              <a:schemeClr val="tx1"/>
            </a:solidFill>
          </a:endParaRPr>
        </a:p>
      </dsp:txBody>
      <dsp:txXfrm>
        <a:off x="1715893" y="65579"/>
        <a:ext cx="5344675" cy="1207672"/>
      </dsp:txXfrm>
    </dsp:sp>
    <dsp:sp modelId="{09C6EE67-571A-4C6F-B64C-91DA475069D6}">
      <dsp:nvSpPr>
        <dsp:cNvPr id="0" name=""/>
        <dsp:cNvSpPr/>
      </dsp:nvSpPr>
      <dsp:spPr>
        <a:xfrm>
          <a:off x="1781543" y="1065197"/>
          <a:ext cx="4421809" cy="4421809"/>
        </a:xfrm>
        <a:custGeom>
          <a:avLst/>
          <a:gdLst/>
          <a:ahLst/>
          <a:cxnLst/>
          <a:rect l="0" t="0" r="0" b="0"/>
          <a:pathLst>
            <a:path>
              <a:moveTo>
                <a:pt x="3286652" y="279359"/>
              </a:moveTo>
              <a:arcTo wR="2210904" hR="2210904" stAng="17946902" swAng="19061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0FE3F-108A-4E38-821D-36EE8C9FC110}">
      <dsp:nvSpPr>
        <dsp:cNvPr id="0" name=""/>
        <dsp:cNvSpPr/>
      </dsp:nvSpPr>
      <dsp:spPr>
        <a:xfrm>
          <a:off x="4764080" y="2211151"/>
          <a:ext cx="3670109" cy="133833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</a:rPr>
            <a:t>Los </a:t>
          </a:r>
          <a:r>
            <a:rPr lang="es-MX" sz="1400" b="1" kern="1200" dirty="0" smtClean="0">
              <a:solidFill>
                <a:schemeClr val="tx1"/>
              </a:solidFill>
            </a:rPr>
            <a:t>padres de familia forman parte del  Sistema Educativo Nacional </a:t>
          </a:r>
          <a:r>
            <a:rPr lang="es-MX" sz="1400" b="0" kern="1200" dirty="0" smtClean="0">
              <a:solidFill>
                <a:schemeClr val="tx1"/>
              </a:solidFill>
            </a:rPr>
            <a:t>(Art. 10 LGE) </a:t>
          </a:r>
          <a:endParaRPr lang="es-MX" sz="1400" b="0" kern="1200" dirty="0">
            <a:solidFill>
              <a:schemeClr val="tx1"/>
            </a:solidFill>
          </a:endParaRPr>
        </a:p>
      </dsp:txBody>
      <dsp:txXfrm>
        <a:off x="4829412" y="2276483"/>
        <a:ext cx="3539445" cy="1207672"/>
      </dsp:txXfrm>
    </dsp:sp>
    <dsp:sp modelId="{453895BA-F5C7-4297-8AA4-8C90D82F2429}">
      <dsp:nvSpPr>
        <dsp:cNvPr id="0" name=""/>
        <dsp:cNvSpPr/>
      </dsp:nvSpPr>
      <dsp:spPr>
        <a:xfrm>
          <a:off x="1798138" y="316882"/>
          <a:ext cx="4421809" cy="4421809"/>
        </a:xfrm>
        <a:custGeom>
          <a:avLst/>
          <a:gdLst/>
          <a:ahLst/>
          <a:cxnLst/>
          <a:rect l="0" t="0" r="0" b="0"/>
          <a:pathLst>
            <a:path>
              <a:moveTo>
                <a:pt x="4166008" y="3243216"/>
              </a:moveTo>
              <a:arcTo wR="2210904" hR="2210904" stAng="1670066" swAng="18494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5E079-4801-4428-824C-3718F3B7A55A}">
      <dsp:nvSpPr>
        <dsp:cNvPr id="0" name=""/>
        <dsp:cNvSpPr/>
      </dsp:nvSpPr>
      <dsp:spPr>
        <a:xfrm>
          <a:off x="1837837" y="4422303"/>
          <a:ext cx="5362960" cy="133833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</a:rPr>
            <a:t>Los programas de gestión escolar buscan administrar los recursos que reciba la escuela para mejorar su infraestructura, comprar materiales educativos, resolver problemas de operación básicos y propiciar condiciones de participación para que alumnos, maestros y </a:t>
          </a:r>
          <a:r>
            <a:rPr lang="es-MX" sz="1400" b="1" kern="1200" dirty="0" smtClean="0">
              <a:solidFill>
                <a:schemeClr val="tx1"/>
              </a:solidFill>
            </a:rPr>
            <a:t>padres de familia </a:t>
          </a:r>
          <a:r>
            <a:rPr lang="es-MX" sz="1400" b="0" kern="1200" dirty="0" smtClean="0">
              <a:solidFill>
                <a:schemeClr val="tx1"/>
              </a:solidFill>
            </a:rPr>
            <a:t>se involucren en la resolución de los retos que cada escuela enfrenta (Art. 28 Bis LGE)</a:t>
          </a:r>
          <a:endParaRPr lang="es-MX" sz="1400" b="0" kern="1200" dirty="0">
            <a:solidFill>
              <a:schemeClr val="tx1"/>
            </a:solidFill>
          </a:endParaRPr>
        </a:p>
      </dsp:txBody>
      <dsp:txXfrm>
        <a:off x="1903169" y="4487635"/>
        <a:ext cx="5232296" cy="1207672"/>
      </dsp:txXfrm>
    </dsp:sp>
    <dsp:sp modelId="{0A72FC66-C6CD-4B01-8F27-1D64E8FD7723}">
      <dsp:nvSpPr>
        <dsp:cNvPr id="0" name=""/>
        <dsp:cNvSpPr/>
      </dsp:nvSpPr>
      <dsp:spPr>
        <a:xfrm>
          <a:off x="2673266" y="278669"/>
          <a:ext cx="4421809" cy="4421809"/>
        </a:xfrm>
        <a:custGeom>
          <a:avLst/>
          <a:gdLst/>
          <a:ahLst/>
          <a:cxnLst/>
          <a:rect l="0" t="0" r="0" b="0"/>
          <a:pathLst>
            <a:path>
              <a:moveTo>
                <a:pt x="1127750" y="4138306"/>
              </a:moveTo>
              <a:arcTo wR="2210904" hR="2210904" stAng="7160098" swAng="16822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8EA18-15B4-448A-8534-12527A798CA9}">
      <dsp:nvSpPr>
        <dsp:cNvPr id="0" name=""/>
        <dsp:cNvSpPr/>
      </dsp:nvSpPr>
      <dsp:spPr>
        <a:xfrm>
          <a:off x="206770" y="2088232"/>
          <a:ext cx="3941111" cy="158417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chemeClr val="tx1"/>
              </a:solidFill>
            </a:rPr>
            <a:t>El INEE </a:t>
          </a:r>
          <a:r>
            <a:rPr lang="es-MX" sz="1400" kern="1200" dirty="0" smtClean="0">
              <a:solidFill>
                <a:schemeClr val="tx1"/>
              </a:solidFill>
            </a:rPr>
            <a:t>y autoridades educativas darán a conocer a maestros, alumnos, </a:t>
          </a:r>
          <a:r>
            <a:rPr lang="es-MX" sz="1400" b="1" kern="1200" dirty="0" smtClean="0">
              <a:solidFill>
                <a:schemeClr val="tx1"/>
              </a:solidFill>
            </a:rPr>
            <a:t>padres de familia </a:t>
          </a:r>
          <a:r>
            <a:rPr lang="es-MX" sz="1400" kern="1200" dirty="0" smtClean="0">
              <a:solidFill>
                <a:schemeClr val="tx1"/>
              </a:solidFill>
            </a:rPr>
            <a:t>y a la sociedad en general, los resultados que permitan medir el desarrollo y los avances de la educación nacional y en cada entidad federativa</a:t>
          </a:r>
          <a:r>
            <a:rPr lang="es-ES" sz="1400" b="0" kern="1200" dirty="0" smtClean="0">
              <a:solidFill>
                <a:schemeClr val="tx1"/>
              </a:solidFill>
            </a:rPr>
            <a:t>. (Art. 31 LGE)</a:t>
          </a:r>
          <a:endParaRPr lang="es-MX" sz="1400" b="0" kern="1200" dirty="0">
            <a:solidFill>
              <a:schemeClr val="tx1"/>
            </a:solidFill>
          </a:endParaRPr>
        </a:p>
      </dsp:txBody>
      <dsp:txXfrm>
        <a:off x="284103" y="2165565"/>
        <a:ext cx="3786445" cy="1429509"/>
      </dsp:txXfrm>
    </dsp:sp>
    <dsp:sp modelId="{AB76B49F-5FFF-4DDE-A7BF-AC8F28C2C1D7}">
      <dsp:nvSpPr>
        <dsp:cNvPr id="0" name=""/>
        <dsp:cNvSpPr/>
      </dsp:nvSpPr>
      <dsp:spPr>
        <a:xfrm>
          <a:off x="2651080" y="1020250"/>
          <a:ext cx="4421809" cy="4421809"/>
        </a:xfrm>
        <a:custGeom>
          <a:avLst/>
          <a:gdLst/>
          <a:ahLst/>
          <a:cxnLst/>
          <a:rect l="0" t="0" r="0" b="0"/>
          <a:pathLst>
            <a:path>
              <a:moveTo>
                <a:pt x="323835" y="1058920"/>
              </a:moveTo>
              <a:arcTo wR="2210904" hR="2210904" stAng="12684149" swAng="16317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o cheurón destacado"/>
  <dgm:desc val="Se usa para mostrar pasos secuenciales en una tarea, un proceso o un flujo de trabajo, o bien para realzar el movimiento o la dirección. Funciona mejor con una cantidad mínima de texto de nivel 1 y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6021F-5F3F-493D-9180-78E1B02BD308}" type="datetimeFigureOut">
              <a:rPr lang="es-MX" smtClean="0"/>
              <a:t>14/01/2014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47D44-E1B4-424A-A218-A468C6C5143E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1788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62195-9FD8-49AF-888C-891723136DEC}" type="datetimeFigureOut">
              <a:rPr lang="es-MX" smtClean="0"/>
              <a:t>14/01/2014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74FEE-DC1F-4871-BF0D-AC7BA95C51B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775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74FEE-DC1F-4871-BF0D-AC7BA95C51B7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460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B933-3414-4DB0-B236-33F03676BE50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524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6420-166D-4150-8318-F4FC35761974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147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496A-1EE5-45D3-802B-C3B90B7FCE9A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263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28C2-1E3D-46FD-8F7A-8D7A542A88EB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531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45E44-E964-4220-AB76-3F94CC44A90D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338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F295-3254-4170-9D90-CF540EE0E39A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502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6EA9-8AE6-4796-95BE-22CB0571F28D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928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08AA-F593-4AAE-A8C4-C3D952708A11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86525"/>
            <a:ext cx="2133600" cy="365125"/>
          </a:xfrm>
        </p:spPr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7648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9FEF-656B-4BD4-BD0B-61119C069895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492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973D-62C8-430A-9255-322A4150952B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506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9BB3-2D4B-4E1B-BBB9-D36B56E504FD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595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81B5C-D978-4F44-8EAD-A99ADD14DD46}" type="datetime1">
              <a:rPr lang="es-MX" smtClean="0"/>
              <a:t>14/01/2014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0A661-E2F2-43C5-9A85-DCFAC14F36E5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851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Reforma Educativa</a:t>
            </a:r>
            <a:br>
              <a:rPr lang="es-MX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MX" sz="3600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Reformas Constitucional y Legislativa</a:t>
            </a:r>
            <a:endParaRPr lang="es-MX" sz="3600" dirty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008112"/>
          </a:xfrm>
        </p:spPr>
        <p:txBody>
          <a:bodyPr>
            <a:normAutofit fontScale="92500" lnSpcReduction="20000"/>
          </a:bodyPr>
          <a:lstStyle/>
          <a:p>
            <a:endParaRPr lang="es-MX" sz="2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Unidad de Coordinación Ejecutiva</a:t>
            </a:r>
          </a:p>
          <a:p>
            <a:r>
              <a:rPr lang="es-MX" sz="1800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14-enero-2014</a:t>
            </a:r>
          </a:p>
          <a:p>
            <a:endParaRPr lang="es-MX" sz="2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0" t="35374" r="18660" b="39691"/>
          <a:stretch/>
        </p:blipFill>
        <p:spPr bwMode="auto">
          <a:xfrm>
            <a:off x="548680" y="467544"/>
            <a:ext cx="2727176" cy="1008112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37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147135180"/>
              </p:ext>
            </p:extLst>
          </p:nvPr>
        </p:nvGraphicFramePr>
        <p:xfrm>
          <a:off x="179512" y="116632"/>
          <a:ext cx="597666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21 Rectángulo redondeado"/>
          <p:cNvSpPr/>
          <p:nvPr/>
        </p:nvSpPr>
        <p:spPr>
          <a:xfrm>
            <a:off x="4860032" y="116632"/>
            <a:ext cx="4176464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Autonomía de Gestión de las Escuelas</a:t>
            </a:r>
            <a:endParaRPr lang="es-MX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6516216" y="1052736"/>
            <a:ext cx="2376264" cy="2088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Ø"/>
            </a:pPr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Calendario </a:t>
            </a: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200 días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Maestro en todos los grupos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Puntualidad de alumnos y maestros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Materiales disponibles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Todo el tiempo escolar para enseñanza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Consolidación lectura, escritura y </a:t>
            </a:r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matemáticas</a:t>
            </a:r>
            <a:endParaRPr lang="es-MX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6588224" y="3429000"/>
            <a:ext cx="2376264" cy="20882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Permanencia mínima en escuela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Procesos ordenados cambios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Licencias excepcionalmente durante ciclo  escolar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Trabajo armónico y con perfiles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Respeto a perfiles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Compactación de horas</a:t>
            </a:r>
          </a:p>
        </p:txBody>
      </p:sp>
      <p:cxnSp>
        <p:nvCxnSpPr>
          <p:cNvPr id="7" name="6 Conector recto de flecha"/>
          <p:cNvCxnSpPr>
            <a:endCxn id="3" idx="1"/>
          </p:cNvCxnSpPr>
          <p:nvPr/>
        </p:nvCxnSpPr>
        <p:spPr>
          <a:xfrm>
            <a:off x="6084168" y="2096852"/>
            <a:ext cx="432048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endCxn id="24" idx="1"/>
          </p:cNvCxnSpPr>
          <p:nvPr/>
        </p:nvCxnSpPr>
        <p:spPr>
          <a:xfrm>
            <a:off x="6084168" y="4473116"/>
            <a:ext cx="50405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97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799011424"/>
              </p:ext>
            </p:extLst>
          </p:nvPr>
        </p:nvGraphicFramePr>
        <p:xfrm>
          <a:off x="251520" y="620688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1547664" y="116632"/>
            <a:ext cx="5904656" cy="2880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Padres de Familia y el Sistema Educativo Nacional (SEN)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3626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547664" y="116632"/>
            <a:ext cx="6336704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D</a:t>
            </a:r>
            <a:r>
              <a:rPr lang="es-MX" sz="1600" dirty="0" smtClean="0">
                <a:solidFill>
                  <a:schemeClr val="tx1"/>
                </a:solidFill>
              </a:rPr>
              <a:t>erechos </a:t>
            </a:r>
            <a:r>
              <a:rPr lang="es-MX" sz="1600" dirty="0">
                <a:solidFill>
                  <a:schemeClr val="tx1"/>
                </a:solidFill>
              </a:rPr>
              <a:t>de quienes ejercen la patria potestad o la </a:t>
            </a:r>
            <a:r>
              <a:rPr lang="es-MX" sz="1600" dirty="0" smtClean="0">
                <a:solidFill>
                  <a:schemeClr val="tx1"/>
                </a:solidFill>
              </a:rPr>
              <a:t>tutela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(Art. 65 LGE)</a:t>
            </a:r>
          </a:p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Derechos que continúan vigentes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12</a:t>
            </a:fld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10905288"/>
              </p:ext>
            </p:extLst>
          </p:nvPr>
        </p:nvGraphicFramePr>
        <p:xfrm>
          <a:off x="251520" y="1052736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7874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547664" y="116632"/>
            <a:ext cx="6336704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/>
                </a:solidFill>
              </a:rPr>
              <a:t>D</a:t>
            </a:r>
            <a:r>
              <a:rPr lang="es-MX" sz="1600" dirty="0" smtClean="0">
                <a:solidFill>
                  <a:schemeClr val="tx1"/>
                </a:solidFill>
              </a:rPr>
              <a:t>erechos </a:t>
            </a:r>
            <a:r>
              <a:rPr lang="es-MX" sz="1600" dirty="0">
                <a:solidFill>
                  <a:schemeClr val="tx1"/>
                </a:solidFill>
              </a:rPr>
              <a:t>de quienes ejercen la patria potestad o la </a:t>
            </a:r>
            <a:r>
              <a:rPr lang="es-MX" sz="1600" dirty="0" smtClean="0">
                <a:solidFill>
                  <a:schemeClr val="tx1"/>
                </a:solidFill>
              </a:rPr>
              <a:t>tutela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(Art. 65 LGE)</a:t>
            </a:r>
          </a:p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Derechos que se adicionan con la Reforma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13</a:t>
            </a:fld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142411257"/>
              </p:ext>
            </p:extLst>
          </p:nvPr>
        </p:nvGraphicFramePr>
        <p:xfrm>
          <a:off x="251520" y="1052736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9066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547664" y="116632"/>
            <a:ext cx="5904656" cy="3600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Padres de Familia y los Consejos de Participación Social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68110491"/>
              </p:ext>
            </p:extLst>
          </p:nvPr>
        </p:nvGraphicFramePr>
        <p:xfrm>
          <a:off x="179512" y="620688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2994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259632" y="116632"/>
            <a:ext cx="6840760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Padres de Familia y el Servicio Profesional Docente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207332413"/>
              </p:ext>
            </p:extLst>
          </p:nvPr>
        </p:nvGraphicFramePr>
        <p:xfrm>
          <a:off x="251520" y="764704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82746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16</a:t>
            </a:fld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15616" y="116632"/>
            <a:ext cx="7128792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Convenio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 de Coordinación, SEP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Gobierno de la Entidad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Federativa, para la implementación de la Reforma Educativa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42707083"/>
              </p:ext>
            </p:extLst>
          </p:nvPr>
        </p:nvGraphicFramePr>
        <p:xfrm>
          <a:off x="251520" y="980728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3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17</a:t>
            </a:fld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15616" y="116632"/>
            <a:ext cx="7128792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Convenio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 de Coordinación, SEP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Gobierno de la Entidad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Federativa, para la implementación de la Reforma Educativa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23528" y="908720"/>
            <a:ext cx="4998256" cy="568863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500" b="1" dirty="0" smtClean="0">
                <a:solidFill>
                  <a:schemeClr val="tx1"/>
                </a:solidFill>
              </a:rPr>
              <a:t>Principales Principios de la Reforma Educativa: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 smtClean="0">
                <a:solidFill>
                  <a:schemeClr val="tx1"/>
                </a:solidFill>
              </a:rPr>
              <a:t>Promueve educación </a:t>
            </a:r>
            <a:r>
              <a:rPr lang="es-MX" sz="1500" dirty="0">
                <a:solidFill>
                  <a:schemeClr val="tx1"/>
                </a:solidFill>
              </a:rPr>
              <a:t>de </a:t>
            </a:r>
            <a:r>
              <a:rPr lang="es-MX" sz="1500" dirty="0" smtClean="0">
                <a:solidFill>
                  <a:schemeClr val="tx1"/>
                </a:solidFill>
              </a:rPr>
              <a:t>calidad, igualdad </a:t>
            </a:r>
            <a:r>
              <a:rPr lang="es-MX" sz="1500" dirty="0">
                <a:solidFill>
                  <a:schemeClr val="tx1"/>
                </a:solidFill>
              </a:rPr>
              <a:t>de </a:t>
            </a:r>
            <a:r>
              <a:rPr lang="es-MX" sz="1500" dirty="0" smtClean="0">
                <a:solidFill>
                  <a:schemeClr val="tx1"/>
                </a:solidFill>
              </a:rPr>
              <a:t>oportunidades y el interés </a:t>
            </a:r>
            <a:r>
              <a:rPr lang="es-MX" sz="1500" dirty="0">
                <a:solidFill>
                  <a:schemeClr val="tx1"/>
                </a:solidFill>
              </a:rPr>
              <a:t>superior de la niñez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 smtClean="0">
                <a:solidFill>
                  <a:schemeClr val="tx1"/>
                </a:solidFill>
              </a:rPr>
              <a:t>Promueve la educación incluyente y la reducción de desigualdades sociales</a:t>
            </a:r>
            <a:endParaRPr lang="es-MX" sz="1500" dirty="0">
              <a:solidFill>
                <a:schemeClr val="tx1"/>
              </a:solidFill>
            </a:endParaRP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No </a:t>
            </a:r>
            <a:r>
              <a:rPr lang="es-MX" sz="1500" dirty="0" smtClean="0">
                <a:solidFill>
                  <a:schemeClr val="tx1"/>
                </a:solidFill>
              </a:rPr>
              <a:t>condiciona los servicios educativos al pago </a:t>
            </a:r>
            <a:r>
              <a:rPr lang="es-MX" sz="1500" dirty="0">
                <a:solidFill>
                  <a:schemeClr val="tx1"/>
                </a:solidFill>
              </a:rPr>
              <a:t>de </a:t>
            </a:r>
            <a:r>
              <a:rPr lang="es-MX" sz="1500" dirty="0" smtClean="0">
                <a:solidFill>
                  <a:schemeClr val="tx1"/>
                </a:solidFill>
              </a:rPr>
              <a:t>cuotas obligatorias</a:t>
            </a:r>
            <a:endParaRPr lang="es-MX" sz="1500" dirty="0">
              <a:solidFill>
                <a:schemeClr val="tx1"/>
              </a:solidFill>
            </a:endParaRP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 smtClean="0">
                <a:solidFill>
                  <a:schemeClr val="tx1"/>
                </a:solidFill>
              </a:rPr>
              <a:t>Valora </a:t>
            </a:r>
            <a:r>
              <a:rPr lang="es-MX" sz="1500" dirty="0">
                <a:solidFill>
                  <a:schemeClr val="tx1"/>
                </a:solidFill>
              </a:rPr>
              <a:t>la labor del magisterio nacional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Selección de maestros con base en el mérito y sus capacidades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Evaluación docente </a:t>
            </a:r>
            <a:r>
              <a:rPr lang="es-MX" sz="1500" dirty="0" smtClean="0">
                <a:solidFill>
                  <a:schemeClr val="tx1"/>
                </a:solidFill>
              </a:rPr>
              <a:t>para detectar necesidades </a:t>
            </a:r>
            <a:r>
              <a:rPr lang="es-MX" sz="1500" dirty="0">
                <a:solidFill>
                  <a:schemeClr val="tx1"/>
                </a:solidFill>
              </a:rPr>
              <a:t>de regularización y formación </a:t>
            </a:r>
            <a:r>
              <a:rPr lang="es-MX" sz="1500" dirty="0" smtClean="0">
                <a:solidFill>
                  <a:schemeClr val="tx1"/>
                </a:solidFill>
              </a:rPr>
              <a:t>continua</a:t>
            </a:r>
            <a:endParaRPr lang="es-MX" sz="1500" dirty="0">
              <a:solidFill>
                <a:schemeClr val="tx1"/>
              </a:solidFill>
            </a:endParaRP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Ningún </a:t>
            </a:r>
            <a:r>
              <a:rPr lang="es-MX" sz="1500" dirty="0" smtClean="0">
                <a:solidFill>
                  <a:schemeClr val="tx1"/>
                </a:solidFill>
              </a:rPr>
              <a:t>docente, con nombramiento definitivo, será </a:t>
            </a:r>
            <a:r>
              <a:rPr lang="es-MX" sz="1500" dirty="0">
                <a:solidFill>
                  <a:schemeClr val="tx1"/>
                </a:solidFill>
              </a:rPr>
              <a:t>afectado en su derecho al empleo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Evaluaciones permitirá identificar fortalezas y debilidades del sistema educativo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Fortalecer la autonomía de gestión y disminución de trámites administrativos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Mejorar las condiciones </a:t>
            </a:r>
            <a:r>
              <a:rPr lang="es-MX" sz="1500" dirty="0" smtClean="0">
                <a:solidFill>
                  <a:schemeClr val="tx1"/>
                </a:solidFill>
              </a:rPr>
              <a:t> físicas, materiales y pedagógicas en </a:t>
            </a:r>
            <a:r>
              <a:rPr lang="es-MX" sz="1500" dirty="0">
                <a:solidFill>
                  <a:schemeClr val="tx1"/>
                </a:solidFill>
              </a:rPr>
              <a:t>las escuelas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Creación de escuelas de tiempo </a:t>
            </a:r>
            <a:r>
              <a:rPr lang="es-MX" sz="1500" dirty="0" smtClean="0">
                <a:solidFill>
                  <a:schemeClr val="tx1"/>
                </a:solidFill>
              </a:rPr>
              <a:t>completo, </a:t>
            </a:r>
            <a:r>
              <a:rPr lang="es-MX" sz="1500" dirty="0">
                <a:solidFill>
                  <a:schemeClr val="tx1"/>
                </a:solidFill>
              </a:rPr>
              <a:t>dotando de alimentos calientes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Transparencia y rendición de cuentas de los recursos de las escuelas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6444208" y="1844824"/>
            <a:ext cx="1728192" cy="38164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500" b="1" dirty="0" smtClean="0">
                <a:solidFill>
                  <a:schemeClr val="tx1"/>
                </a:solidFill>
              </a:rPr>
              <a:t>Objeto del Convenio:</a:t>
            </a:r>
          </a:p>
          <a:p>
            <a:pPr algn="ctr"/>
            <a:endParaRPr lang="es-MX" sz="1500" dirty="0">
              <a:solidFill>
                <a:schemeClr val="tx1"/>
              </a:solidFill>
            </a:endParaRPr>
          </a:p>
          <a:p>
            <a:pPr algn="ctr"/>
            <a:r>
              <a:rPr lang="es-MX" sz="1500" dirty="0">
                <a:solidFill>
                  <a:schemeClr val="tx1"/>
                </a:solidFill>
              </a:rPr>
              <a:t>E</a:t>
            </a:r>
            <a:r>
              <a:rPr lang="es-MX" sz="1500" dirty="0" smtClean="0">
                <a:solidFill>
                  <a:schemeClr val="tx1"/>
                </a:solidFill>
              </a:rPr>
              <a:t>stablecer </a:t>
            </a:r>
            <a:r>
              <a:rPr lang="es-MX" sz="1500" dirty="0">
                <a:solidFill>
                  <a:schemeClr val="tx1"/>
                </a:solidFill>
              </a:rPr>
              <a:t>las bases generales conforme a las cuales se llevarán a cabo las acciones de coordinación para el cumplimiento de la Reforma Educativa </a:t>
            </a:r>
            <a:endParaRPr lang="es-MX" sz="1500" dirty="0">
              <a:solidFill>
                <a:schemeClr val="tx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5321784" y="3501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168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18</a:t>
            </a:fld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15616" y="116632"/>
            <a:ext cx="7128792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Convenio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 de Coordinación, SEP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Gobierno de la Entidad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Federativa, para la implementación de la Reforma Educativa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15616" y="764704"/>
            <a:ext cx="7128792" cy="576064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b="1" dirty="0" smtClean="0">
                <a:solidFill>
                  <a:schemeClr val="tx1"/>
                </a:solidFill>
              </a:rPr>
              <a:t>Principales compromisos de la SEP: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/>
                </a:solidFill>
              </a:rPr>
              <a:t>Emitir programas </a:t>
            </a:r>
            <a:r>
              <a:rPr lang="es-MX" dirty="0">
                <a:solidFill>
                  <a:schemeClr val="tx1"/>
                </a:solidFill>
              </a:rPr>
              <a:t>en materia de Servicio Profesional Docente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Implementación del Sistema de Información y Gestión Educativa.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/>
                </a:solidFill>
              </a:rPr>
              <a:t>Emitir lineamientos </a:t>
            </a:r>
            <a:r>
              <a:rPr lang="es-MX" dirty="0">
                <a:solidFill>
                  <a:schemeClr val="tx1"/>
                </a:solidFill>
              </a:rPr>
              <a:t>para el ejercicio de </a:t>
            </a:r>
            <a:r>
              <a:rPr lang="es-MX" dirty="0" smtClean="0">
                <a:solidFill>
                  <a:schemeClr val="tx1"/>
                </a:solidFill>
              </a:rPr>
              <a:t>la </a:t>
            </a:r>
            <a:r>
              <a:rPr lang="es-MX" dirty="0">
                <a:solidFill>
                  <a:schemeClr val="tx1"/>
                </a:solidFill>
              </a:rPr>
              <a:t>autonomía de gestión escolar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Determinar elementos de normalidad mínima en el desarrollo de cada ciclo escolar y la escuela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Descargar a las escuelas de trámites y acciones de orden administrativo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/>
                </a:solidFill>
              </a:rPr>
              <a:t>Emitir reglas </a:t>
            </a:r>
            <a:r>
              <a:rPr lang="es-MX" dirty="0">
                <a:solidFill>
                  <a:schemeClr val="tx1"/>
                </a:solidFill>
              </a:rPr>
              <a:t>para la estructura ocupacional de las escuelas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/>
                </a:solidFill>
              </a:rPr>
              <a:t>Emitir lineamientos </a:t>
            </a:r>
            <a:r>
              <a:rPr lang="es-MX" dirty="0">
                <a:solidFill>
                  <a:schemeClr val="tx1"/>
                </a:solidFill>
              </a:rPr>
              <a:t>del Servicio de Asistencia Técnica a la Escuela (SATE)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/>
                </a:solidFill>
              </a:rPr>
              <a:t>Emitir lineamientos </a:t>
            </a:r>
            <a:r>
              <a:rPr lang="es-MX" dirty="0">
                <a:solidFill>
                  <a:schemeClr val="tx1"/>
                </a:solidFill>
              </a:rPr>
              <a:t>o reglas para operar programas sociales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/>
                </a:solidFill>
              </a:rPr>
              <a:t>Promover al Consejo </a:t>
            </a:r>
            <a:r>
              <a:rPr lang="es-MX" dirty="0">
                <a:solidFill>
                  <a:schemeClr val="tx1"/>
                </a:solidFill>
              </a:rPr>
              <a:t>Nacional de Participación Social en la Educación como instancia de consulta y apoyo a la educación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Transición ordenada del Fondo de Aportaciones para la Educación Básica y Normal (FAEB) al Fondo de Aportaciones para la Nómina Educativa (FONE).</a:t>
            </a:r>
          </a:p>
        </p:txBody>
      </p:sp>
    </p:spTree>
    <p:extLst>
      <p:ext uri="{BB962C8B-B14F-4D97-AF65-F5344CB8AC3E}">
        <p14:creationId xmlns:p14="http://schemas.microsoft.com/office/powerpoint/2010/main" val="26398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19</a:t>
            </a:fld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15616" y="116632"/>
            <a:ext cx="7128792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Convenio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 de Coordinación, SEP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Gobierno de la Entidad </a:t>
            </a:r>
            <a:r>
              <a:rPr lang="es-MX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Federativa, para la implementación de la Reforma Educativa</a:t>
            </a:r>
            <a:endParaRPr lang="es-MX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1115616" y="908720"/>
            <a:ext cx="7128792" cy="57606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chemeClr val="tx1"/>
                </a:solidFill>
              </a:rPr>
              <a:t>Principales compromisos del Gobierno de la Entidad Federativa: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</a:rPr>
              <a:t>Operar </a:t>
            </a:r>
            <a:r>
              <a:rPr lang="es-MX" sz="1600" dirty="0">
                <a:solidFill>
                  <a:schemeClr val="tx1"/>
                </a:solidFill>
              </a:rPr>
              <a:t>Sistema de Información y Gestión Educativa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>
                <a:solidFill>
                  <a:schemeClr val="tx1"/>
                </a:solidFill>
              </a:rPr>
              <a:t>Fortalecer la autonomía de gestión de las escuelas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</a:rPr>
              <a:t>Cumplir con los elementos de normalidad mínima en la escuela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</a:rPr>
              <a:t>Descargar </a:t>
            </a:r>
            <a:r>
              <a:rPr lang="es-MX" sz="1600" dirty="0">
                <a:solidFill>
                  <a:schemeClr val="tx1"/>
                </a:solidFill>
              </a:rPr>
              <a:t>a las escuelas de trámites y acciones de orden administrativo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</a:rPr>
              <a:t>Aplicar lineamientos para el expendio </a:t>
            </a:r>
            <a:r>
              <a:rPr lang="es-MX" sz="1600" dirty="0">
                <a:solidFill>
                  <a:schemeClr val="tx1"/>
                </a:solidFill>
              </a:rPr>
              <a:t>y distribución de </a:t>
            </a:r>
            <a:r>
              <a:rPr lang="es-MX" sz="1600" dirty="0" smtClean="0">
                <a:solidFill>
                  <a:schemeClr val="tx1"/>
                </a:solidFill>
              </a:rPr>
              <a:t>alimentos </a:t>
            </a:r>
            <a:r>
              <a:rPr lang="es-MX" sz="1600" dirty="0">
                <a:solidFill>
                  <a:schemeClr val="tx1"/>
                </a:solidFill>
              </a:rPr>
              <a:t>y bebidas </a:t>
            </a:r>
            <a:r>
              <a:rPr lang="es-MX" sz="1600" dirty="0" smtClean="0">
                <a:solidFill>
                  <a:schemeClr val="tx1"/>
                </a:solidFill>
              </a:rPr>
              <a:t>en las </a:t>
            </a:r>
            <a:r>
              <a:rPr lang="es-MX" sz="1600" dirty="0">
                <a:solidFill>
                  <a:schemeClr val="tx1"/>
                </a:solidFill>
              </a:rPr>
              <a:t>escuelas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>
                <a:solidFill>
                  <a:schemeClr val="tx1"/>
                </a:solidFill>
              </a:rPr>
              <a:t>Atender las recomendaciones contenidas en los resultados de los procesos de evaluación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>
                <a:solidFill>
                  <a:schemeClr val="tx1"/>
                </a:solidFill>
              </a:rPr>
              <a:t>Aplicar las reglas de las estructuras ocupacionales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>
                <a:solidFill>
                  <a:schemeClr val="tx1"/>
                </a:solidFill>
              </a:rPr>
              <a:t>Instrumentar acciones para el Servicio de Asistencia Técnica a la Escuela (SATE)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</a:rPr>
              <a:t>Instalar </a:t>
            </a:r>
            <a:r>
              <a:rPr lang="es-MX" sz="1600" dirty="0">
                <a:solidFill>
                  <a:schemeClr val="tx1"/>
                </a:solidFill>
              </a:rPr>
              <a:t>consejos </a:t>
            </a:r>
            <a:r>
              <a:rPr lang="es-MX" sz="1600" dirty="0" smtClean="0">
                <a:solidFill>
                  <a:schemeClr val="tx1"/>
                </a:solidFill>
              </a:rPr>
              <a:t>estatal, municipales y escolares de </a:t>
            </a:r>
            <a:r>
              <a:rPr lang="es-MX" sz="1600" dirty="0">
                <a:solidFill>
                  <a:schemeClr val="tx1"/>
                </a:solidFill>
              </a:rPr>
              <a:t>participación social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>
                <a:solidFill>
                  <a:schemeClr val="tx1"/>
                </a:solidFill>
              </a:rPr>
              <a:t>Transitar ordenadamente del FAEB al FONE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>
                <a:solidFill>
                  <a:schemeClr val="tx1"/>
                </a:solidFill>
              </a:rPr>
              <a:t>Actualizar los mecanismos de control de asistencia de los servidores públicos </a:t>
            </a:r>
            <a:r>
              <a:rPr lang="es-MX" sz="1600" dirty="0" smtClean="0">
                <a:solidFill>
                  <a:schemeClr val="tx1"/>
                </a:solidFill>
              </a:rPr>
              <a:t>del sistema educativo nacional</a:t>
            </a:r>
            <a:endParaRPr lang="es-MX" sz="1600" dirty="0">
              <a:solidFill>
                <a:schemeClr val="tx1"/>
              </a:solidFill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>
                <a:solidFill>
                  <a:schemeClr val="tx1"/>
                </a:solidFill>
              </a:rPr>
              <a:t>Establecer periodos mínimos de permanencia </a:t>
            </a:r>
            <a:r>
              <a:rPr lang="es-MX" sz="1600" dirty="0" smtClean="0">
                <a:solidFill>
                  <a:schemeClr val="tx1"/>
                </a:solidFill>
              </a:rPr>
              <a:t>de maestros en </a:t>
            </a:r>
            <a:r>
              <a:rPr lang="es-MX" sz="1600" dirty="0">
                <a:solidFill>
                  <a:schemeClr val="tx1"/>
                </a:solidFill>
              </a:rPr>
              <a:t>las escuelas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>
                <a:solidFill>
                  <a:schemeClr val="tx1"/>
                </a:solidFill>
              </a:rPr>
              <a:t>Participar en la consulta nacional para la definición de parámetros e indicadores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s-MX" sz="1600" dirty="0" smtClean="0">
                <a:solidFill>
                  <a:schemeClr val="tx1"/>
                </a:solidFill>
              </a:rPr>
              <a:t>Operar los programas sociales y aplicar </a:t>
            </a:r>
            <a:r>
              <a:rPr lang="es-MX" sz="1600" dirty="0">
                <a:solidFill>
                  <a:schemeClr val="tx1"/>
                </a:solidFill>
              </a:rPr>
              <a:t>los recursos de los programas conforme a lo que se establezca en las disposiciones aplicables</a:t>
            </a:r>
          </a:p>
        </p:txBody>
      </p:sp>
    </p:spTree>
    <p:extLst>
      <p:ext uri="{BB962C8B-B14F-4D97-AF65-F5344CB8AC3E}">
        <p14:creationId xmlns:p14="http://schemas.microsoft.com/office/powerpoint/2010/main" val="2128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16632"/>
            <a:ext cx="3928961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s-MX" sz="2000" dirty="0" smtClean="0"/>
              <a:t>Reforma Constitucional y Legislativa</a:t>
            </a:r>
            <a:endParaRPr lang="es-MX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2</a:t>
            </a:fld>
            <a:endParaRPr lang="es-MX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223940972"/>
              </p:ext>
            </p:extLst>
          </p:nvPr>
        </p:nvGraphicFramePr>
        <p:xfrm>
          <a:off x="251520" y="578297"/>
          <a:ext cx="8496944" cy="601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8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20</a:t>
            </a:fld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15616" y="116632"/>
            <a:ext cx="7128792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Convenio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 de Coordinación, SEP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Gobierno de la Entidad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Federativa, para la implementación de la Reforma Educativa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251520" y="908720"/>
            <a:ext cx="8712968" cy="57606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500" b="1" dirty="0" smtClean="0">
                <a:solidFill>
                  <a:schemeClr val="tx1"/>
                </a:solidFill>
              </a:rPr>
              <a:t>Principales compromisos de las partes: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 smtClean="0">
                <a:solidFill>
                  <a:schemeClr val="tx1"/>
                </a:solidFill>
              </a:rPr>
              <a:t>Establecer </a:t>
            </a:r>
            <a:r>
              <a:rPr lang="es-MX" sz="1500" dirty="0">
                <a:solidFill>
                  <a:schemeClr val="tx1"/>
                </a:solidFill>
              </a:rPr>
              <a:t>la coordinación para el ingreso, promoción, reconocimiento y permanencia en el </a:t>
            </a:r>
            <a:r>
              <a:rPr lang="es-MX" sz="1500" dirty="0" smtClean="0">
                <a:solidFill>
                  <a:schemeClr val="tx1"/>
                </a:solidFill>
              </a:rPr>
              <a:t>SPD</a:t>
            </a:r>
            <a:endParaRPr lang="es-MX" sz="1500" dirty="0">
              <a:solidFill>
                <a:srgbClr val="FF0000"/>
              </a:solidFill>
            </a:endParaRP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Cumplir con </a:t>
            </a:r>
            <a:r>
              <a:rPr lang="es-MX" sz="1500" dirty="0" smtClean="0">
                <a:solidFill>
                  <a:schemeClr val="tx1"/>
                </a:solidFill>
              </a:rPr>
              <a:t>sus responsabilidades en  </a:t>
            </a:r>
            <a:r>
              <a:rPr lang="es-MX" sz="1500" dirty="0">
                <a:solidFill>
                  <a:schemeClr val="tx1"/>
                </a:solidFill>
              </a:rPr>
              <a:t>los concursos de ingreso al </a:t>
            </a:r>
            <a:r>
              <a:rPr lang="es-MX" sz="1500" dirty="0" smtClean="0">
                <a:solidFill>
                  <a:schemeClr val="tx1"/>
                </a:solidFill>
              </a:rPr>
              <a:t>SPD</a:t>
            </a:r>
            <a:endParaRPr lang="es-MX" sz="1500" dirty="0">
              <a:solidFill>
                <a:schemeClr val="tx1"/>
              </a:solidFill>
            </a:endParaRP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Adecuar su normativa de naturaleza laboral y administrativa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Impulsar la participación de los padres de familia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Instrumentar un sistema para que presenten y den seguimiento a quejas y sugerencias del servicio público educativo. 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Promover la transparencia en las escuelas públicas y particulares </a:t>
            </a:r>
            <a:r>
              <a:rPr lang="es-MX" sz="1500" dirty="0" smtClean="0">
                <a:solidFill>
                  <a:schemeClr val="tx1"/>
                </a:solidFill>
              </a:rPr>
              <a:t>en las que se imparte educación obligatoria</a:t>
            </a:r>
            <a:endParaRPr lang="es-MX" sz="1500" dirty="0">
              <a:solidFill>
                <a:schemeClr val="tx1"/>
              </a:solidFill>
            </a:endParaRPr>
          </a:p>
          <a:p>
            <a:pPr marL="171450" lvl="0" indent="-171450">
              <a:buFont typeface="Wingdings" pitchFamily="2" charset="2"/>
              <a:buChar char="ü"/>
            </a:pPr>
            <a:r>
              <a:rPr lang="es-ES" sz="1500" dirty="0" smtClean="0">
                <a:solidFill>
                  <a:schemeClr val="tx1"/>
                </a:solidFill>
              </a:rPr>
              <a:t>Vigilar </a:t>
            </a:r>
            <a:r>
              <a:rPr lang="es-ES" sz="1500" dirty="0">
                <a:solidFill>
                  <a:schemeClr val="tx1"/>
                </a:solidFill>
              </a:rPr>
              <a:t>los servicios educativos con autorizaciones o reconocimientos de validez oficial de estudios</a:t>
            </a:r>
            <a:endParaRPr lang="es-MX" sz="1500" dirty="0">
              <a:solidFill>
                <a:schemeClr val="tx1"/>
              </a:solidFill>
            </a:endParaRP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Incorporar en el proyecto de presupuesto </a:t>
            </a:r>
            <a:r>
              <a:rPr lang="es-MX" sz="1500" dirty="0" smtClean="0">
                <a:solidFill>
                  <a:schemeClr val="tx1"/>
                </a:solidFill>
              </a:rPr>
              <a:t>para la </a:t>
            </a:r>
            <a:r>
              <a:rPr lang="es-MX" sz="1500" dirty="0">
                <a:solidFill>
                  <a:schemeClr val="tx1"/>
                </a:solidFill>
              </a:rPr>
              <a:t>autonomía de gestión escolar.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ES" sz="1500" dirty="0">
                <a:solidFill>
                  <a:schemeClr val="tx1"/>
                </a:solidFill>
              </a:rPr>
              <a:t>Prestar servicios educativos para atender a quienes abandonaron el sistema </a:t>
            </a:r>
            <a:r>
              <a:rPr lang="es-ES" sz="1500" dirty="0" smtClean="0">
                <a:solidFill>
                  <a:schemeClr val="tx1"/>
                </a:solidFill>
              </a:rPr>
              <a:t>regular y se encuentran en situación de rezago educativo </a:t>
            </a:r>
            <a:endParaRPr lang="es-MX" sz="1500" dirty="0">
              <a:solidFill>
                <a:schemeClr val="tx1"/>
              </a:solidFill>
            </a:endParaRP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Fortalecer la educación especial </a:t>
            </a:r>
            <a:r>
              <a:rPr lang="es-MX" sz="1500" dirty="0" smtClean="0">
                <a:solidFill>
                  <a:schemeClr val="tx1"/>
                </a:solidFill>
              </a:rPr>
              <a:t>e  inicial y los </a:t>
            </a:r>
            <a:r>
              <a:rPr lang="es-MX" sz="1500" dirty="0">
                <a:solidFill>
                  <a:schemeClr val="tx1"/>
                </a:solidFill>
              </a:rPr>
              <a:t>sistemas de educación a distancia.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Mejorar la calidad y ampliar la cobertura de los servicios educativos.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Evaluar el desempeño de los maestros de instituciones particulares 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 smtClean="0">
                <a:solidFill>
                  <a:schemeClr val="tx1"/>
                </a:solidFill>
              </a:rPr>
              <a:t>Participar en la revisión del </a:t>
            </a:r>
            <a:r>
              <a:rPr lang="es-MX" sz="1500" dirty="0">
                <a:solidFill>
                  <a:schemeClr val="tx1"/>
                </a:solidFill>
              </a:rPr>
              <a:t>nuevo modelo educativo en la educación básica y media superior, </a:t>
            </a:r>
            <a:r>
              <a:rPr lang="es-MX" sz="1500" dirty="0" smtClean="0">
                <a:solidFill>
                  <a:schemeClr val="tx1"/>
                </a:solidFill>
              </a:rPr>
              <a:t>y en el fortalecimiento </a:t>
            </a:r>
            <a:r>
              <a:rPr lang="es-MX" sz="1500" dirty="0">
                <a:solidFill>
                  <a:schemeClr val="tx1"/>
                </a:solidFill>
              </a:rPr>
              <a:t>del Sistema de Normales Públicas.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 smtClean="0">
                <a:solidFill>
                  <a:schemeClr val="tx1"/>
                </a:solidFill>
              </a:rPr>
              <a:t>Aplicar programas </a:t>
            </a:r>
            <a:r>
              <a:rPr lang="es-MX" sz="1500" dirty="0">
                <a:solidFill>
                  <a:schemeClr val="tx1"/>
                </a:solidFill>
              </a:rPr>
              <a:t>para la inducción, actualización, regularización, capacitación y superación de docentes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 smtClean="0">
                <a:solidFill>
                  <a:schemeClr val="tx1"/>
                </a:solidFill>
              </a:rPr>
              <a:t>Difundir </a:t>
            </a:r>
            <a:r>
              <a:rPr lang="es-MX" sz="1500" dirty="0">
                <a:solidFill>
                  <a:schemeClr val="tx1"/>
                </a:solidFill>
              </a:rPr>
              <a:t>la </a:t>
            </a:r>
            <a:r>
              <a:rPr lang="es-MX" sz="1500" dirty="0" smtClean="0">
                <a:solidFill>
                  <a:schemeClr val="tx1"/>
                </a:solidFill>
              </a:rPr>
              <a:t>Reforma </a:t>
            </a:r>
            <a:r>
              <a:rPr lang="es-MX" sz="1500" dirty="0">
                <a:solidFill>
                  <a:schemeClr val="tx1"/>
                </a:solidFill>
              </a:rPr>
              <a:t>E</a:t>
            </a:r>
            <a:r>
              <a:rPr lang="es-MX" sz="1500" dirty="0" smtClean="0">
                <a:solidFill>
                  <a:schemeClr val="tx1"/>
                </a:solidFill>
              </a:rPr>
              <a:t>ducativa </a:t>
            </a:r>
            <a:endParaRPr lang="es-MX" sz="1500" dirty="0">
              <a:solidFill>
                <a:schemeClr val="tx1"/>
              </a:solidFill>
            </a:endParaRP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 smtClean="0">
                <a:solidFill>
                  <a:schemeClr val="tx1"/>
                </a:solidFill>
              </a:rPr>
              <a:t>Dar </a:t>
            </a:r>
            <a:r>
              <a:rPr lang="es-MX" sz="1500" dirty="0">
                <a:solidFill>
                  <a:schemeClr val="tx1"/>
                </a:solidFill>
              </a:rPr>
              <a:t>a conocer </a:t>
            </a:r>
            <a:r>
              <a:rPr lang="es-MX" sz="1500" dirty="0" smtClean="0">
                <a:solidFill>
                  <a:schemeClr val="tx1"/>
                </a:solidFill>
              </a:rPr>
              <a:t>resultados sobre desarrollo </a:t>
            </a:r>
            <a:r>
              <a:rPr lang="es-MX" sz="1500" dirty="0">
                <a:solidFill>
                  <a:schemeClr val="tx1"/>
                </a:solidFill>
              </a:rPr>
              <a:t>y </a:t>
            </a:r>
            <a:r>
              <a:rPr lang="es-MX" sz="1500" dirty="0" smtClean="0">
                <a:solidFill>
                  <a:schemeClr val="tx1"/>
                </a:solidFill>
              </a:rPr>
              <a:t>avances </a:t>
            </a:r>
            <a:r>
              <a:rPr lang="es-MX" sz="1500" dirty="0">
                <a:solidFill>
                  <a:schemeClr val="tx1"/>
                </a:solidFill>
              </a:rPr>
              <a:t>de la educación nacional y en la entidad federativa.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 smtClean="0">
                <a:solidFill>
                  <a:schemeClr val="tx1"/>
                </a:solidFill>
              </a:rPr>
              <a:t>Instalar y fortalecer los </a:t>
            </a:r>
            <a:r>
              <a:rPr lang="es-MX" sz="1500" dirty="0">
                <a:solidFill>
                  <a:schemeClr val="tx1"/>
                </a:solidFill>
              </a:rPr>
              <a:t>Consejos Técnicos Escolares </a:t>
            </a:r>
          </a:p>
          <a:p>
            <a:pPr marL="171450" lvl="0" indent="-171450">
              <a:buFont typeface="Wingdings" pitchFamily="2" charset="2"/>
              <a:buChar char="ü"/>
            </a:pPr>
            <a:r>
              <a:rPr lang="es-MX" sz="1500" dirty="0">
                <a:solidFill>
                  <a:schemeClr val="tx1"/>
                </a:solidFill>
              </a:rPr>
              <a:t>Participar en los procesos de evaluación</a:t>
            </a:r>
          </a:p>
        </p:txBody>
      </p:sp>
    </p:spTree>
    <p:extLst>
      <p:ext uri="{BB962C8B-B14F-4D97-AF65-F5344CB8AC3E}">
        <p14:creationId xmlns:p14="http://schemas.microsoft.com/office/powerpoint/2010/main" val="32176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21</a:t>
            </a:fld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15616" y="116632"/>
            <a:ext cx="7128792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Convenio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Marco de Coordinación, SEP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Gobierno de la Entidad </a:t>
            </a:r>
            <a:r>
              <a:rPr lang="es-MX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Federativa, para la implementación de la Reforma Educativa</a:t>
            </a:r>
            <a:endParaRPr lang="es-MX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452857547"/>
              </p:ext>
            </p:extLst>
          </p:nvPr>
        </p:nvGraphicFramePr>
        <p:xfrm>
          <a:off x="467544" y="980728"/>
          <a:ext cx="828092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14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65 Rectángulo"/>
          <p:cNvSpPr/>
          <p:nvPr/>
        </p:nvSpPr>
        <p:spPr>
          <a:xfrm>
            <a:off x="1619672" y="1970838"/>
            <a:ext cx="5688632" cy="11701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4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Gracias por su atención</a:t>
            </a:r>
            <a:endParaRPr lang="es-MX" sz="4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" name="3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14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3</a:t>
            </a:fld>
            <a:endParaRPr lang="es-MX" dirty="0"/>
          </a:p>
        </p:txBody>
      </p:sp>
      <p:sp>
        <p:nvSpPr>
          <p:cNvPr id="6" name="5 Rectángulo redondeado"/>
          <p:cNvSpPr/>
          <p:nvPr/>
        </p:nvSpPr>
        <p:spPr>
          <a:xfrm>
            <a:off x="3419872" y="116632"/>
            <a:ext cx="5616624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</a:rPr>
              <a:t>Objetivos de la Reforma Educativa</a:t>
            </a:r>
            <a:endParaRPr lang="es-MX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17670412"/>
              </p:ext>
            </p:extLst>
          </p:nvPr>
        </p:nvGraphicFramePr>
        <p:xfrm>
          <a:off x="179512" y="620688"/>
          <a:ext cx="8856984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Rectángulo redondeado"/>
          <p:cNvSpPr/>
          <p:nvPr/>
        </p:nvSpPr>
        <p:spPr>
          <a:xfrm>
            <a:off x="323528" y="3212976"/>
            <a:ext cx="2448272" cy="30963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600" dirty="0">
                <a:solidFill>
                  <a:schemeClr val="tx1"/>
                </a:solidFill>
              </a:rPr>
              <a:t>En todas las decisiones y actuaciones del </a:t>
            </a:r>
            <a:r>
              <a:rPr lang="es-MX" sz="1600" b="1" dirty="0">
                <a:solidFill>
                  <a:schemeClr val="tx1"/>
                </a:solidFill>
              </a:rPr>
              <a:t>Estado</a:t>
            </a:r>
            <a:r>
              <a:rPr lang="es-MX" sz="1600" dirty="0">
                <a:solidFill>
                  <a:schemeClr val="tx1"/>
                </a:solidFill>
              </a:rPr>
              <a:t> se </a:t>
            </a:r>
            <a:r>
              <a:rPr lang="es-MX" sz="1600" b="1" dirty="0">
                <a:solidFill>
                  <a:schemeClr val="tx1"/>
                </a:solidFill>
              </a:rPr>
              <a:t>velará y cumplirá con el principio del interés superior de la niñez</a:t>
            </a:r>
            <a:r>
              <a:rPr lang="es-MX" sz="1600" dirty="0">
                <a:solidFill>
                  <a:schemeClr val="tx1"/>
                </a:solidFill>
              </a:rPr>
              <a:t>, garantizando de manera plena sus </a:t>
            </a:r>
            <a:r>
              <a:rPr lang="es-MX" sz="1600" dirty="0" smtClean="0">
                <a:solidFill>
                  <a:schemeClr val="tx1"/>
                </a:solidFill>
              </a:rPr>
              <a:t>derechos</a:t>
            </a:r>
            <a:r>
              <a:rPr lang="es-MX" sz="16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4º Constitucional)</a:t>
            </a:r>
            <a:endParaRPr lang="es-MX" sz="1400" dirty="0"/>
          </a:p>
          <a:p>
            <a:pPr algn="ctr"/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203848" y="3212976"/>
            <a:ext cx="2448272" cy="30963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500" dirty="0">
                <a:solidFill>
                  <a:schemeClr val="tx1"/>
                </a:solidFill>
              </a:rPr>
              <a:t>El </a:t>
            </a:r>
            <a:r>
              <a:rPr lang="es-MX" sz="1500" b="1" dirty="0">
                <a:solidFill>
                  <a:schemeClr val="tx1"/>
                </a:solidFill>
              </a:rPr>
              <a:t>Estado garantizará la calidad en la educación obligatoria </a:t>
            </a:r>
            <a:r>
              <a:rPr lang="es-MX" sz="1500" dirty="0">
                <a:solidFill>
                  <a:schemeClr val="tx1"/>
                </a:solidFill>
              </a:rPr>
              <a:t>de manera que </a:t>
            </a:r>
            <a:r>
              <a:rPr lang="es-MX" sz="1500" dirty="0" smtClean="0">
                <a:solidFill>
                  <a:schemeClr val="tx1"/>
                </a:solidFill>
              </a:rPr>
              <a:t>materiales </a:t>
            </a:r>
            <a:r>
              <a:rPr lang="es-MX" sz="1500" dirty="0">
                <a:solidFill>
                  <a:schemeClr val="tx1"/>
                </a:solidFill>
              </a:rPr>
              <a:t>y métodos educativos, </a:t>
            </a:r>
            <a:r>
              <a:rPr lang="es-MX" sz="1500" dirty="0" smtClean="0">
                <a:solidFill>
                  <a:schemeClr val="tx1"/>
                </a:solidFill>
              </a:rPr>
              <a:t>organización </a:t>
            </a:r>
            <a:r>
              <a:rPr lang="es-MX" sz="1500" dirty="0">
                <a:solidFill>
                  <a:schemeClr val="tx1"/>
                </a:solidFill>
              </a:rPr>
              <a:t>escolar, </a:t>
            </a:r>
            <a:r>
              <a:rPr lang="es-MX" sz="1500" dirty="0" smtClean="0">
                <a:solidFill>
                  <a:schemeClr val="tx1"/>
                </a:solidFill>
              </a:rPr>
              <a:t>infraestructura </a:t>
            </a:r>
            <a:r>
              <a:rPr lang="es-MX" sz="1500" dirty="0">
                <a:solidFill>
                  <a:schemeClr val="tx1"/>
                </a:solidFill>
              </a:rPr>
              <a:t>educativa </a:t>
            </a:r>
            <a:r>
              <a:rPr lang="es-MX" sz="1500" dirty="0" smtClean="0">
                <a:solidFill>
                  <a:schemeClr val="tx1"/>
                </a:solidFill>
              </a:rPr>
              <a:t>e idoneidad </a:t>
            </a:r>
            <a:r>
              <a:rPr lang="es-MX" sz="1500" dirty="0">
                <a:solidFill>
                  <a:schemeClr val="tx1"/>
                </a:solidFill>
              </a:rPr>
              <a:t>de los docentes y los directivos garanticen el </a:t>
            </a:r>
            <a:r>
              <a:rPr lang="es-MX" sz="1500" b="1" dirty="0">
                <a:solidFill>
                  <a:schemeClr val="tx1"/>
                </a:solidFill>
              </a:rPr>
              <a:t>máximo logro de aprendizaje de los </a:t>
            </a:r>
            <a:r>
              <a:rPr lang="es-MX" sz="1500" b="1" dirty="0" smtClean="0">
                <a:solidFill>
                  <a:schemeClr val="tx1"/>
                </a:solidFill>
              </a:rPr>
              <a:t>educandos</a:t>
            </a:r>
            <a:r>
              <a:rPr lang="es-MX" sz="1500" dirty="0" smtClean="0">
                <a:solidFill>
                  <a:schemeClr val="tx1"/>
                </a:solidFill>
              </a:rPr>
              <a:t> </a:t>
            </a: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</a:t>
            </a: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3º </a:t>
            </a: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Constitucional</a:t>
            </a: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156176" y="3212976"/>
            <a:ext cx="2448272" cy="309634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1500" dirty="0" smtClean="0">
                <a:solidFill>
                  <a:schemeClr val="tx1"/>
                </a:solidFill>
              </a:rPr>
              <a:t>La </a:t>
            </a:r>
            <a:r>
              <a:rPr lang="es-MX" sz="1500" b="1" dirty="0" smtClean="0">
                <a:solidFill>
                  <a:schemeClr val="tx1"/>
                </a:solidFill>
              </a:rPr>
              <a:t>educación contribuirá </a:t>
            </a:r>
            <a:r>
              <a:rPr lang="es-MX" sz="1500" b="1" dirty="0">
                <a:solidFill>
                  <a:schemeClr val="tx1"/>
                </a:solidFill>
              </a:rPr>
              <a:t>a la mejor convivencia humana</a:t>
            </a:r>
            <a:r>
              <a:rPr lang="es-MX" sz="1500" dirty="0">
                <a:solidFill>
                  <a:schemeClr val="tx1"/>
                </a:solidFill>
              </a:rPr>
              <a:t>, a fin de fortalecer el aprecio y respeto por la diversidad cultural, la dignidad de la persona, la integridad de la familia, la </a:t>
            </a:r>
            <a:r>
              <a:rPr lang="es-MX" sz="1500" b="1" dirty="0">
                <a:solidFill>
                  <a:schemeClr val="tx1"/>
                </a:solidFill>
              </a:rPr>
              <a:t>convicción del interés general de la sociedad</a:t>
            </a:r>
            <a:r>
              <a:rPr lang="es-MX" sz="1500" dirty="0">
                <a:solidFill>
                  <a:schemeClr val="tx1"/>
                </a:solidFill>
              </a:rPr>
              <a:t>, los ideales de fraternidad e </a:t>
            </a:r>
            <a:r>
              <a:rPr lang="es-MX" sz="1500" b="1" dirty="0">
                <a:solidFill>
                  <a:schemeClr val="tx1"/>
                </a:solidFill>
              </a:rPr>
              <a:t>igualdad de derechos de </a:t>
            </a:r>
            <a:r>
              <a:rPr lang="es-MX" sz="1500" b="1" dirty="0" smtClean="0">
                <a:solidFill>
                  <a:schemeClr val="tx1"/>
                </a:solidFill>
              </a:rPr>
              <a:t>todos </a:t>
            </a:r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</a:t>
            </a: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3º </a:t>
            </a: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Constitucional</a:t>
            </a: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1331640" y="2780928"/>
            <a:ext cx="484632" cy="40234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12 Flecha abajo"/>
          <p:cNvSpPr/>
          <p:nvPr/>
        </p:nvSpPr>
        <p:spPr>
          <a:xfrm>
            <a:off x="4283968" y="2780928"/>
            <a:ext cx="484632" cy="40234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13 Flecha abajo"/>
          <p:cNvSpPr/>
          <p:nvPr/>
        </p:nvSpPr>
        <p:spPr>
          <a:xfrm>
            <a:off x="7111704" y="2780928"/>
            <a:ext cx="484632" cy="402344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38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4</a:t>
            </a:fld>
            <a:endParaRPr lang="es-MX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274214643"/>
              </p:ext>
            </p:extLst>
          </p:nvPr>
        </p:nvGraphicFramePr>
        <p:xfrm>
          <a:off x="2699792" y="2204864"/>
          <a:ext cx="374441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2627784" y="116632"/>
            <a:ext cx="6408712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</a:rPr>
              <a:t>Leyes Secundarias de la Reforma Constitucional </a:t>
            </a:r>
            <a:endParaRPr lang="es-MX" sz="2400" dirty="0">
              <a:solidFill>
                <a:schemeClr val="tx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331640" y="836712"/>
            <a:ext cx="6408712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s-MX" sz="1600" dirty="0">
                <a:solidFill>
                  <a:schemeClr val="tx1"/>
                </a:solidFill>
              </a:rPr>
              <a:t>Creación del Sistema de Información y Gestión Educativa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600" dirty="0">
                <a:solidFill>
                  <a:schemeClr val="tx1"/>
                </a:solidFill>
              </a:rPr>
              <a:t>Fortalecimiento del Programa de Desarrollo Profesional de Docentes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600" dirty="0">
                <a:solidFill>
                  <a:schemeClr val="tx1"/>
                </a:solidFill>
              </a:rPr>
              <a:t>Revisión del Modelo Educativo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6660232" y="2132856"/>
            <a:ext cx="2088232" cy="42484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Ø"/>
            </a:pP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Evaluación y capacitación para ingreso, promoción, reconocimiento y permanencia de docentes, directivos y supervisores de Educación Básica y Media Superior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Diagnóstico y rediseño de Educación Normal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Órgano Desconcentrado para SPD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395536" y="2132856"/>
            <a:ext cx="2088232" cy="42484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Ø"/>
            </a:pP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Evaluación de componentes del Sistema Educativo Nacional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Sistema Nacional de Evaluación (Evaluaciones y Directrices)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Evaluaciones del SPD (Programación, métodos, lineamientos, perfiles, parámetros e indicadores, y lineamientos para dictámenes)</a:t>
            </a:r>
          </a:p>
        </p:txBody>
      </p:sp>
      <p:sp>
        <p:nvSpPr>
          <p:cNvPr id="12" name="11 Flecha arriba"/>
          <p:cNvSpPr/>
          <p:nvPr/>
        </p:nvSpPr>
        <p:spPr>
          <a:xfrm>
            <a:off x="4355976" y="1772816"/>
            <a:ext cx="484632" cy="504056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12 Flecha derecha"/>
          <p:cNvSpPr/>
          <p:nvPr/>
        </p:nvSpPr>
        <p:spPr>
          <a:xfrm>
            <a:off x="6084168" y="4005064"/>
            <a:ext cx="546360" cy="484632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13 Flecha izquierda"/>
          <p:cNvSpPr/>
          <p:nvPr/>
        </p:nvSpPr>
        <p:spPr>
          <a:xfrm>
            <a:off x="2483768" y="4005064"/>
            <a:ext cx="576064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47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5</a:t>
            </a:fld>
            <a:endParaRPr lang="es-MX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710566228"/>
              </p:ext>
            </p:extLst>
          </p:nvPr>
        </p:nvGraphicFramePr>
        <p:xfrm>
          <a:off x="323528" y="692696"/>
          <a:ext cx="849694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1907704" y="116632"/>
            <a:ext cx="4824536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</a:rPr>
              <a:t>Objetivo 1: Calidad Educativa</a:t>
            </a:r>
            <a:endParaRPr lang="es-MX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635896" y="116632"/>
            <a:ext cx="1872208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5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Servicio Profesional Docente</a:t>
            </a:r>
          </a:p>
          <a:p>
            <a:pPr algn="ctr"/>
            <a:endParaRPr lang="es-MX" sz="15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67544" y="2312876"/>
            <a:ext cx="1728192" cy="7560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Acompañamiento </a:t>
            </a: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Art. 22)</a:t>
            </a:r>
          </a:p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1547664" y="1149252"/>
            <a:ext cx="1656184" cy="792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5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Personal de nuevo ingreso </a:t>
            </a:r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21 LGSPD)</a:t>
            </a:r>
          </a:p>
          <a:p>
            <a:pPr algn="ctr"/>
            <a:endParaRPr lang="es-MX" sz="15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796135" y="1148494"/>
            <a:ext cx="2664676" cy="79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Personal </a:t>
            </a: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servicio, a entrada en vigor de la Ley, con nombramiento definitivo</a:t>
            </a:r>
          </a:p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</a:t>
            </a: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8º y 9º </a:t>
            </a:r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Transitorios LGSPD)</a:t>
            </a:r>
            <a:endParaRPr lang="es-MX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107504" y="3284984"/>
            <a:ext cx="1008112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Tutor </a:t>
            </a:r>
          </a:p>
          <a:p>
            <a:pPr algn="ctr"/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22)</a:t>
            </a:r>
          </a:p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64088" y="2276872"/>
            <a:ext cx="1332148" cy="11161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 menos un proceso de evaluación cada 4 años </a:t>
            </a: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52)</a:t>
            </a:r>
          </a:p>
        </p:txBody>
      </p:sp>
      <p:cxnSp>
        <p:nvCxnSpPr>
          <p:cNvPr id="13" name="12 Conector recto de flecha"/>
          <p:cNvCxnSpPr>
            <a:stCxn id="11" idx="2"/>
            <a:endCxn id="19" idx="0"/>
          </p:cNvCxnSpPr>
          <p:nvPr/>
        </p:nvCxnSpPr>
        <p:spPr>
          <a:xfrm flipH="1">
            <a:off x="611560" y="3068960"/>
            <a:ext cx="720080" cy="216024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2771800" y="2312876"/>
            <a:ext cx="1656184" cy="6840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Procesos evaluatorios </a:t>
            </a:r>
          </a:p>
          <a:p>
            <a:pPr algn="ctr"/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22)</a:t>
            </a:r>
          </a:p>
          <a:p>
            <a:pPr algn="ctr"/>
            <a:endParaRPr lang="es-MX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771800" y="3284984"/>
            <a:ext cx="165618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Dos </a:t>
            </a: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procesos: uno </a:t>
            </a: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cada </a:t>
            </a: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año</a:t>
            </a:r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</a:t>
            </a:r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22)</a:t>
            </a:r>
          </a:p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259632" y="3284984"/>
            <a:ext cx="1296144" cy="8640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Asesor Técnico Pedagógico </a:t>
            </a:r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17 y 18)</a:t>
            </a:r>
          </a:p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1547664" y="4425237"/>
            <a:ext cx="129614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Suficiente </a:t>
            </a:r>
          </a:p>
          <a:p>
            <a:pPr algn="ctr"/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22)</a:t>
            </a:r>
          </a:p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059832" y="4425237"/>
            <a:ext cx="2088232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Insuficiente </a:t>
            </a:r>
          </a:p>
          <a:p>
            <a:pPr algn="ctr"/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22</a:t>
            </a:r>
            <a:r>
              <a:rPr lang="es-MX" sz="1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34 Rectángulo"/>
          <p:cNvSpPr/>
          <p:nvPr/>
        </p:nvSpPr>
        <p:spPr>
          <a:xfrm>
            <a:off x="1547664" y="5373216"/>
            <a:ext cx="129614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Actualización y educación continua</a:t>
            </a:r>
          </a:p>
          <a:p>
            <a:pPr algn="ctr"/>
            <a:endParaRPr lang="es-MX" sz="11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3059832" y="5205450"/>
            <a:ext cx="208823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Regularización (Fortalecimiento de capacidades, conocimientos y competencias)</a:t>
            </a:r>
          </a:p>
          <a:p>
            <a:pPr algn="ctr"/>
            <a:endParaRPr lang="es-MX" sz="11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7" name="6 Conector recto de flecha"/>
          <p:cNvCxnSpPr>
            <a:stCxn id="11" idx="2"/>
            <a:endCxn id="32" idx="0"/>
          </p:cNvCxnSpPr>
          <p:nvPr/>
        </p:nvCxnSpPr>
        <p:spPr>
          <a:xfrm>
            <a:off x="1331640" y="3068960"/>
            <a:ext cx="576064" cy="216024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29" idx="2"/>
            <a:endCxn id="30" idx="0"/>
          </p:cNvCxnSpPr>
          <p:nvPr/>
        </p:nvCxnSpPr>
        <p:spPr>
          <a:xfrm>
            <a:off x="3599892" y="2996952"/>
            <a:ext cx="0" cy="288032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34" idx="2"/>
            <a:endCxn id="36" idx="0"/>
          </p:cNvCxnSpPr>
          <p:nvPr/>
        </p:nvCxnSpPr>
        <p:spPr>
          <a:xfrm>
            <a:off x="4103948" y="5073309"/>
            <a:ext cx="0" cy="132141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57 Rectángulo"/>
          <p:cNvSpPr/>
          <p:nvPr/>
        </p:nvSpPr>
        <p:spPr>
          <a:xfrm>
            <a:off x="7236296" y="2276872"/>
            <a:ext cx="1584176" cy="972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Hasta tres oportunidades para acreditar </a:t>
            </a: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suficiencia</a:t>
            </a:r>
          </a:p>
          <a:p>
            <a:pPr algn="ctr"/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53)</a:t>
            </a:r>
          </a:p>
          <a:p>
            <a:pPr algn="ctr"/>
            <a:endParaRPr lang="es-MX" sz="13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5364088" y="3789040"/>
            <a:ext cx="1332148" cy="26282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</a:t>
            </a: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Notificación </a:t>
            </a:r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 meses antes de  proceso de evaluación (Art. </a:t>
            </a: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68)</a:t>
            </a:r>
          </a:p>
          <a:p>
            <a:endParaRPr lang="es-MX" sz="13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 Informe </a:t>
            </a:r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previo sobre </a:t>
            </a: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Perfiles, Parámetros e Indicadores </a:t>
            </a:r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 proceso de  evaluación</a:t>
            </a:r>
          </a:p>
          <a:p>
            <a:pPr algn="ctr"/>
            <a:endParaRPr lang="es-MX" sz="1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" name="60 Rectángulo"/>
          <p:cNvSpPr/>
          <p:nvPr/>
        </p:nvSpPr>
        <p:spPr>
          <a:xfrm>
            <a:off x="6852506" y="3667637"/>
            <a:ext cx="927720" cy="4680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Suficiente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7956376" y="3679891"/>
            <a:ext cx="1008112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  <a:p>
            <a:pPr algn="ctr"/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Insuficiente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4" name="63 Rectángulo"/>
          <p:cNvSpPr/>
          <p:nvPr/>
        </p:nvSpPr>
        <p:spPr>
          <a:xfrm>
            <a:off x="7920751" y="4904027"/>
            <a:ext cx="1080120" cy="1872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Tercer proceso de evaluación insuficiente: reubicación </a:t>
            </a:r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función </a:t>
            </a: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pública o retiro voluntario </a:t>
            </a:r>
            <a:endParaRPr lang="es-MX" sz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s-MX" sz="11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Art. 8º Transitorio)</a:t>
            </a:r>
          </a:p>
          <a:p>
            <a:pPr algn="ctr"/>
            <a:endParaRPr lang="es-MX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4" name="53 Conector recto de flecha"/>
          <p:cNvCxnSpPr>
            <a:stCxn id="28" idx="2"/>
            <a:endCxn id="60" idx="0"/>
          </p:cNvCxnSpPr>
          <p:nvPr/>
        </p:nvCxnSpPr>
        <p:spPr>
          <a:xfrm>
            <a:off x="6030162" y="3392996"/>
            <a:ext cx="0" cy="396044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76 Rectángulo"/>
          <p:cNvSpPr/>
          <p:nvPr/>
        </p:nvSpPr>
        <p:spPr>
          <a:xfrm>
            <a:off x="6767865" y="4494213"/>
            <a:ext cx="1080120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Actualización y educación continua</a:t>
            </a:r>
          </a:p>
          <a:p>
            <a:pPr algn="ctr"/>
            <a:endParaRPr lang="es-MX" sz="1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75" name="74 Conector recto de flecha"/>
          <p:cNvCxnSpPr>
            <a:stCxn id="61" idx="2"/>
            <a:endCxn id="77" idx="0"/>
          </p:cNvCxnSpPr>
          <p:nvPr/>
        </p:nvCxnSpPr>
        <p:spPr>
          <a:xfrm flipH="1">
            <a:off x="7307925" y="4135689"/>
            <a:ext cx="8441" cy="358524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196802" y="116632"/>
            <a:ext cx="1840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 1: </a:t>
            </a:r>
          </a:p>
          <a:p>
            <a:pPr algn="ctr"/>
            <a:r>
              <a:rPr lang="es-MX" sz="1600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Calidad Educativa</a:t>
            </a:r>
            <a:endParaRPr lang="es-MX" sz="1600" b="1" dirty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059832" y="6021288"/>
            <a:ext cx="2088232" cy="7920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Baja si después de segundo proceso de  evaluación no obtiene resultado suficiente</a:t>
            </a:r>
          </a:p>
          <a:p>
            <a:pPr algn="ctr"/>
            <a:endParaRPr lang="es-MX" sz="11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6" name="5 Conector recto de flecha"/>
          <p:cNvCxnSpPr>
            <a:stCxn id="33" idx="2"/>
            <a:endCxn id="35" idx="0"/>
          </p:cNvCxnSpPr>
          <p:nvPr/>
        </p:nvCxnSpPr>
        <p:spPr>
          <a:xfrm>
            <a:off x="2195736" y="5073309"/>
            <a:ext cx="0" cy="299907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50 Rectángulo"/>
          <p:cNvSpPr/>
          <p:nvPr/>
        </p:nvSpPr>
        <p:spPr>
          <a:xfrm>
            <a:off x="7920751" y="4317604"/>
            <a:ext cx="1080120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Regularización</a:t>
            </a:r>
          </a:p>
        </p:txBody>
      </p:sp>
      <p:cxnSp>
        <p:nvCxnSpPr>
          <p:cNvPr id="78" name="77 Conector recto de flecha"/>
          <p:cNvCxnSpPr>
            <a:stCxn id="36" idx="2"/>
            <a:endCxn id="46" idx="0"/>
          </p:cNvCxnSpPr>
          <p:nvPr/>
        </p:nvCxnSpPr>
        <p:spPr>
          <a:xfrm>
            <a:off x="4103948" y="5925530"/>
            <a:ext cx="0" cy="95758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>
            <a:stCxn id="4" idx="2"/>
            <a:endCxn id="17" idx="0"/>
          </p:cNvCxnSpPr>
          <p:nvPr/>
        </p:nvCxnSpPr>
        <p:spPr>
          <a:xfrm rot="5400000">
            <a:off x="3281604" y="-141144"/>
            <a:ext cx="384548" cy="2196244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>
            <a:stCxn id="17" idx="2"/>
            <a:endCxn id="11" idx="0"/>
          </p:cNvCxnSpPr>
          <p:nvPr/>
        </p:nvCxnSpPr>
        <p:spPr>
          <a:xfrm rot="5400000">
            <a:off x="1667930" y="1605050"/>
            <a:ext cx="371536" cy="1044116"/>
          </a:xfrm>
          <a:prstGeom prst="bentConnector3">
            <a:avLst>
              <a:gd name="adj1" fmla="val 37215"/>
            </a:avLst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angular"/>
          <p:cNvCxnSpPr>
            <a:stCxn id="30" idx="2"/>
            <a:endCxn id="33" idx="0"/>
          </p:cNvCxnSpPr>
          <p:nvPr/>
        </p:nvCxnSpPr>
        <p:spPr>
          <a:xfrm rot="5400000">
            <a:off x="2651724" y="3477068"/>
            <a:ext cx="492181" cy="1404156"/>
          </a:xfrm>
          <a:prstGeom prst="bentConnector3">
            <a:avLst>
              <a:gd name="adj1" fmla="val 62065"/>
            </a:avLst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angular"/>
          <p:cNvCxnSpPr>
            <a:stCxn id="30" idx="2"/>
            <a:endCxn id="34" idx="0"/>
          </p:cNvCxnSpPr>
          <p:nvPr/>
        </p:nvCxnSpPr>
        <p:spPr>
          <a:xfrm rot="16200000" flipH="1">
            <a:off x="3605830" y="3927118"/>
            <a:ext cx="492181" cy="504056"/>
          </a:xfrm>
          <a:prstGeom prst="bentConnector3">
            <a:avLst>
              <a:gd name="adj1" fmla="val 62065"/>
            </a:avLst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angular"/>
          <p:cNvCxnSpPr>
            <a:stCxn id="17" idx="2"/>
            <a:endCxn id="29" idx="0"/>
          </p:cNvCxnSpPr>
          <p:nvPr/>
        </p:nvCxnSpPr>
        <p:spPr>
          <a:xfrm rot="16200000" flipH="1">
            <a:off x="2802056" y="1515040"/>
            <a:ext cx="371536" cy="1224136"/>
          </a:xfrm>
          <a:prstGeom prst="bentConnector3">
            <a:avLst>
              <a:gd name="adj1" fmla="val 34019"/>
            </a:avLst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angular"/>
          <p:cNvCxnSpPr>
            <a:stCxn id="4" idx="2"/>
            <a:endCxn id="18" idx="0"/>
          </p:cNvCxnSpPr>
          <p:nvPr/>
        </p:nvCxnSpPr>
        <p:spPr>
          <a:xfrm rot="16200000" flipH="1">
            <a:off x="5658341" y="-321638"/>
            <a:ext cx="383790" cy="2556473"/>
          </a:xfrm>
          <a:prstGeom prst="bent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angular"/>
          <p:cNvCxnSpPr>
            <a:stCxn id="18" idx="2"/>
            <a:endCxn id="28" idx="0"/>
          </p:cNvCxnSpPr>
          <p:nvPr/>
        </p:nvCxnSpPr>
        <p:spPr>
          <a:xfrm rot="5400000">
            <a:off x="6411129" y="1559528"/>
            <a:ext cx="336378" cy="1098311"/>
          </a:xfrm>
          <a:prstGeom prst="bentConnector3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angular"/>
          <p:cNvCxnSpPr>
            <a:stCxn id="18" idx="2"/>
            <a:endCxn id="58" idx="0"/>
          </p:cNvCxnSpPr>
          <p:nvPr/>
        </p:nvCxnSpPr>
        <p:spPr>
          <a:xfrm rot="16200000" flipH="1">
            <a:off x="7410239" y="1658727"/>
            <a:ext cx="336378" cy="899911"/>
          </a:xfrm>
          <a:prstGeom prst="bentConnector3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angular"/>
          <p:cNvCxnSpPr>
            <a:stCxn id="58" idx="2"/>
            <a:endCxn id="61" idx="0"/>
          </p:cNvCxnSpPr>
          <p:nvPr/>
        </p:nvCxnSpPr>
        <p:spPr>
          <a:xfrm rot="5400000">
            <a:off x="7463047" y="3102299"/>
            <a:ext cx="418657" cy="712018"/>
          </a:xfrm>
          <a:prstGeom prst="bentConnector3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angular"/>
          <p:cNvCxnSpPr>
            <a:stCxn id="58" idx="2"/>
            <a:endCxn id="62" idx="0"/>
          </p:cNvCxnSpPr>
          <p:nvPr/>
        </p:nvCxnSpPr>
        <p:spPr>
          <a:xfrm rot="16200000" flipH="1">
            <a:off x="8028953" y="3248411"/>
            <a:ext cx="430911" cy="432048"/>
          </a:xfrm>
          <a:prstGeom prst="bentConnector3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recto de flecha"/>
          <p:cNvCxnSpPr>
            <a:stCxn id="62" idx="2"/>
            <a:endCxn id="51" idx="0"/>
          </p:cNvCxnSpPr>
          <p:nvPr/>
        </p:nvCxnSpPr>
        <p:spPr>
          <a:xfrm>
            <a:off x="8460432" y="4111939"/>
            <a:ext cx="379" cy="205665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 de flecha"/>
          <p:cNvCxnSpPr>
            <a:stCxn id="51" idx="2"/>
            <a:endCxn id="64" idx="0"/>
          </p:cNvCxnSpPr>
          <p:nvPr/>
        </p:nvCxnSpPr>
        <p:spPr>
          <a:xfrm>
            <a:off x="8460811" y="4749652"/>
            <a:ext cx="0" cy="154375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706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7</a:t>
            </a:fld>
            <a:endParaRPr lang="es-MX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323528" y="116632"/>
            <a:ext cx="8496944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tx1"/>
                </a:solidFill>
              </a:rPr>
              <a:t>Objetivo 2: Equidad Educativa. Programas considerados en la Reforma Educativa</a:t>
            </a:r>
            <a:endParaRPr lang="es-MX" sz="2000" dirty="0">
              <a:solidFill>
                <a:schemeClr val="tx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345664214"/>
              </p:ext>
            </p:extLst>
          </p:nvPr>
        </p:nvGraphicFramePr>
        <p:xfrm>
          <a:off x="395536" y="620688"/>
          <a:ext cx="828092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15 Rectángulo redondeado"/>
          <p:cNvSpPr/>
          <p:nvPr/>
        </p:nvSpPr>
        <p:spPr>
          <a:xfrm>
            <a:off x="467544" y="2636912"/>
            <a:ext cx="2376264" cy="38164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0850" lvl="1" indent="-273050">
              <a:buFont typeface="Wingdings" pitchFamily="2" charset="2"/>
              <a:buChar char="Ø"/>
            </a:pPr>
            <a:r>
              <a:rPr lang="es-MX" sz="1400" dirty="0" smtClean="0">
                <a:solidFill>
                  <a:schemeClr val="tx1"/>
                </a:solidFill>
              </a:rPr>
              <a:t>6 a 8 horas de servicio</a:t>
            </a:r>
          </a:p>
          <a:p>
            <a:pPr marL="450850" lvl="1" indent="-273050">
              <a:buFont typeface="Wingdings" pitchFamily="2" charset="2"/>
              <a:buChar char="Ø"/>
            </a:pPr>
            <a:r>
              <a:rPr lang="es-MX" sz="1400" dirty="0" smtClean="0">
                <a:solidFill>
                  <a:schemeClr val="tx1"/>
                </a:solidFill>
              </a:rPr>
              <a:t>Reforzamiento </a:t>
            </a:r>
            <a:r>
              <a:rPr lang="es-MX" sz="1400" dirty="0">
                <a:solidFill>
                  <a:schemeClr val="tx1"/>
                </a:solidFill>
              </a:rPr>
              <a:t>pedagógico</a:t>
            </a:r>
          </a:p>
          <a:p>
            <a:pPr marL="450850" lvl="1" indent="-273050">
              <a:buFont typeface="Wingdings" pitchFamily="2" charset="2"/>
              <a:buChar char="Ø"/>
            </a:pPr>
            <a:r>
              <a:rPr lang="es-MX" sz="1400" dirty="0">
                <a:solidFill>
                  <a:schemeClr val="tx1"/>
                </a:solidFill>
              </a:rPr>
              <a:t>Actividades deportivas y </a:t>
            </a:r>
            <a:r>
              <a:rPr lang="es-MX" sz="1400" dirty="0" smtClean="0">
                <a:solidFill>
                  <a:schemeClr val="tx1"/>
                </a:solidFill>
              </a:rPr>
              <a:t>culturales </a:t>
            </a:r>
          </a:p>
          <a:p>
            <a:pPr marL="450850" lvl="1" indent="-273050">
              <a:buFont typeface="Wingdings" pitchFamily="2" charset="2"/>
              <a:buChar char="Ø"/>
            </a:pPr>
            <a:r>
              <a:rPr lang="es-MX" sz="1400" dirty="0" smtClean="0">
                <a:solidFill>
                  <a:schemeClr val="tx1"/>
                </a:solidFill>
              </a:rPr>
              <a:t>En zonas de mayor pobreza, brindan alimentos nutritivos y calientes (Art. 3º Constitucional )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3275856" y="2636911"/>
            <a:ext cx="2376264" cy="38164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Mejorar Instalaciones, servicios y equipamiento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Atención </a:t>
            </a:r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prioritaria a </a:t>
            </a:r>
            <a:r>
              <a:rPr lang="es-MX" sz="12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zonas de mayor </a:t>
            </a:r>
            <a:r>
              <a:rPr lang="es-MX" sz="12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pobreza (Art. 3º Constitucional)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s-MX" sz="1200" dirty="0" smtClean="0">
                <a:solidFill>
                  <a:schemeClr val="tx1"/>
                </a:solidFill>
              </a:rPr>
              <a:t>Componentes para obtener certificación:</a:t>
            </a:r>
            <a:endParaRPr lang="es-MX" sz="1200" dirty="0">
              <a:solidFill>
                <a:schemeClr val="tx1"/>
              </a:solidFill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s-MX" sz="1200" dirty="0">
                <a:solidFill>
                  <a:schemeClr val="tx1"/>
                </a:solidFill>
              </a:rPr>
              <a:t>Seguridad estructural y condiciones generales de funcionamiento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MX" sz="1200" dirty="0">
                <a:solidFill>
                  <a:schemeClr val="tx1"/>
                </a:solidFill>
              </a:rPr>
              <a:t>Servicios sanitarios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MX" sz="1200" dirty="0">
                <a:solidFill>
                  <a:schemeClr val="tx1"/>
                </a:solidFill>
              </a:rPr>
              <a:t>Mobiliario y equipo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MX" sz="1200" dirty="0">
                <a:solidFill>
                  <a:schemeClr val="tx1"/>
                </a:solidFill>
              </a:rPr>
              <a:t>Áreas de servicios administrativos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MX" sz="1200" dirty="0">
                <a:solidFill>
                  <a:schemeClr val="tx1"/>
                </a:solidFill>
              </a:rPr>
              <a:t>Accesibilidad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MX" sz="1200" dirty="0">
                <a:solidFill>
                  <a:schemeClr val="tx1"/>
                </a:solidFill>
              </a:rPr>
              <a:t>Infraestructura para la conectividad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s-MX" sz="1200" dirty="0">
                <a:solidFill>
                  <a:schemeClr val="tx1"/>
                </a:solidFill>
              </a:rPr>
              <a:t>Espacios de usos múltiples</a:t>
            </a:r>
          </a:p>
          <a:p>
            <a:pPr marL="285750" indent="-285750">
              <a:buFont typeface="Wingdings" pitchFamily="2" charset="2"/>
              <a:buChar char="Ø"/>
            </a:pPr>
            <a:endParaRPr lang="es-MX" sz="12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6012160" y="2636912"/>
            <a:ext cx="2138536" cy="38164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Mejorar calidad del servicio educativo y de los resultados de aprendizaje</a:t>
            </a:r>
          </a:p>
          <a:p>
            <a:endParaRPr lang="es-MX" sz="13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Modelo de gestión educativa que impulsa: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Participación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Corresponsabilidad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Transparencia y rendición de cuentas </a:t>
            </a:r>
          </a:p>
          <a:p>
            <a:endParaRPr lang="es-MX" sz="13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</a:t>
            </a:r>
            <a:r>
              <a:rPr lang="es-MX" sz="13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3º </a:t>
            </a:r>
            <a:r>
              <a:rPr lang="es-MX" sz="13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Constitucional)</a:t>
            </a:r>
            <a:endParaRPr lang="es-MX" sz="13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10 Flecha abajo"/>
          <p:cNvSpPr/>
          <p:nvPr/>
        </p:nvSpPr>
        <p:spPr>
          <a:xfrm>
            <a:off x="1475656" y="2204864"/>
            <a:ext cx="360040" cy="43204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6" name="25 Flecha abajo"/>
          <p:cNvSpPr/>
          <p:nvPr/>
        </p:nvSpPr>
        <p:spPr>
          <a:xfrm>
            <a:off x="4283968" y="2204864"/>
            <a:ext cx="360040" cy="43204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" name="26 Flecha abajo"/>
          <p:cNvSpPr/>
          <p:nvPr/>
        </p:nvSpPr>
        <p:spPr>
          <a:xfrm>
            <a:off x="6876256" y="2204864"/>
            <a:ext cx="360040" cy="432048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788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8</a:t>
            </a:fld>
            <a:endParaRPr lang="es-MX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323528" y="116632"/>
            <a:ext cx="8496944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Objetivo 2: Equidad Educativa. Programas No considerados en la Reforma Educativa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907704" y="2636912"/>
            <a:ext cx="2232248" cy="2808312"/>
          </a:xfrm>
          <a:prstGeom prst="roundRect">
            <a:avLst/>
          </a:prstGeom>
          <a:solidFill>
            <a:srgbClr val="D7E4B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Ø"/>
            </a:pP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Acceso a la cultura digital</a:t>
            </a:r>
          </a:p>
          <a:p>
            <a:pPr marL="171450" indent="-171450">
              <a:buFont typeface="Wingdings" pitchFamily="2" charset="2"/>
              <a:buChar char="Ø"/>
            </a:pPr>
            <a:endParaRPr lang="es-MX" sz="1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Computadoras portátiles, con contenidos educativos precargados,  para todos los alumnos de 5º y 6º grados de primaria (PEF 2014)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5004048" y="2636912"/>
            <a:ext cx="2232248" cy="28083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itchFamily="2" charset="2"/>
              <a:buChar char="Ø"/>
            </a:pP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Impulsar el desarrollo y mantenimiento de escuelas de educación básica</a:t>
            </a:r>
          </a:p>
          <a:p>
            <a:pPr marL="171450" indent="-171450">
              <a:buFont typeface="Wingdings" pitchFamily="2" charset="2"/>
              <a:buChar char="Ø"/>
            </a:pPr>
            <a:endParaRPr lang="es-MX" sz="1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es-MX" sz="1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Apoyos en el marco de  programas Escuelas de Calidad y Escuelas Dignas (PEF 2014)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550587740"/>
              </p:ext>
            </p:extLst>
          </p:nvPr>
        </p:nvGraphicFramePr>
        <p:xfrm>
          <a:off x="1524000" y="1124744"/>
          <a:ext cx="6096000" cy="131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Flecha abajo"/>
          <p:cNvSpPr/>
          <p:nvPr/>
        </p:nvSpPr>
        <p:spPr>
          <a:xfrm>
            <a:off x="2843808" y="1988840"/>
            <a:ext cx="360040" cy="61836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12 Flecha abajo"/>
          <p:cNvSpPr/>
          <p:nvPr/>
        </p:nvSpPr>
        <p:spPr>
          <a:xfrm>
            <a:off x="5940152" y="1988840"/>
            <a:ext cx="360040" cy="61836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30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A661-E2F2-43C5-9A85-DCFAC14F36E5}" type="slidenum">
              <a:rPr lang="es-MX" smtClean="0"/>
              <a:t>9</a:t>
            </a:fld>
            <a:endParaRPr lang="es-MX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813875497"/>
              </p:ext>
            </p:extLst>
          </p:nvPr>
        </p:nvGraphicFramePr>
        <p:xfrm>
          <a:off x="539552" y="548680"/>
          <a:ext cx="806489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29 Rectángulo redondeado"/>
          <p:cNvSpPr/>
          <p:nvPr/>
        </p:nvSpPr>
        <p:spPr>
          <a:xfrm>
            <a:off x="2483768" y="116632"/>
            <a:ext cx="6480720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20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Sistema de Información y Gestión Educativa (SIGED</a:t>
            </a:r>
            <a:r>
              <a:rPr lang="es-MX" sz="2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s-MX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851920" y="3501008"/>
            <a:ext cx="4824536" cy="30963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s-MX" sz="1600" dirty="0">
                <a:solidFill>
                  <a:schemeClr val="tx1"/>
                </a:solidFill>
              </a:rPr>
              <a:t>R</a:t>
            </a:r>
            <a:r>
              <a:rPr lang="es-MX" sz="1600" dirty="0" smtClean="0">
                <a:solidFill>
                  <a:schemeClr val="tx1"/>
                </a:solidFill>
              </a:rPr>
              <a:t>egistro </a:t>
            </a:r>
            <a:r>
              <a:rPr lang="es-MX" sz="1600" dirty="0">
                <a:solidFill>
                  <a:schemeClr val="tx1"/>
                </a:solidFill>
              </a:rPr>
              <a:t>nacional de emisión, validación e inscripción de documentos académicos; </a:t>
            </a:r>
            <a:r>
              <a:rPr lang="es-MX" sz="1600" dirty="0" smtClean="0">
                <a:solidFill>
                  <a:schemeClr val="tx1"/>
                </a:solidFill>
              </a:rPr>
              <a:t>estructuras </a:t>
            </a:r>
            <a:r>
              <a:rPr lang="es-MX" sz="1600" dirty="0">
                <a:solidFill>
                  <a:schemeClr val="tx1"/>
                </a:solidFill>
              </a:rPr>
              <a:t>ocupacionales; </a:t>
            </a:r>
            <a:r>
              <a:rPr lang="es-MX" sz="1600" dirty="0" smtClean="0">
                <a:solidFill>
                  <a:schemeClr val="tx1"/>
                </a:solidFill>
              </a:rPr>
              <a:t>plantillas </a:t>
            </a:r>
            <a:r>
              <a:rPr lang="es-MX" sz="1600" dirty="0">
                <a:solidFill>
                  <a:schemeClr val="tx1"/>
                </a:solidFill>
              </a:rPr>
              <a:t>de personal de las escuelas; </a:t>
            </a:r>
            <a:r>
              <a:rPr lang="es-MX" sz="1600" dirty="0" smtClean="0">
                <a:solidFill>
                  <a:schemeClr val="tx1"/>
                </a:solidFill>
              </a:rPr>
              <a:t>datos </a:t>
            </a:r>
            <a:r>
              <a:rPr lang="es-MX" sz="1600" dirty="0">
                <a:solidFill>
                  <a:schemeClr val="tx1"/>
                </a:solidFill>
              </a:rPr>
              <a:t>sobre la formación, trayectoria y desempeño profesional del </a:t>
            </a:r>
            <a:r>
              <a:rPr lang="es-MX" sz="1600" dirty="0" smtClean="0">
                <a:solidFill>
                  <a:schemeClr val="tx1"/>
                </a:solidFill>
              </a:rPr>
              <a:t>personal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sz="1600" dirty="0" smtClean="0">
                <a:solidFill>
                  <a:schemeClr val="tx1"/>
                </a:solidFill>
              </a:rPr>
              <a:t>Información</a:t>
            </a:r>
            <a:r>
              <a:rPr lang="es-MX" sz="1600" dirty="0">
                <a:solidFill>
                  <a:schemeClr val="tx1"/>
                </a:solidFill>
              </a:rPr>
              <a:t>, elementos y mecanismos necesarios para la operación del sistema educativo nacional. </a:t>
            </a:r>
            <a:endParaRPr lang="es-MX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MX" sz="1600" dirty="0" smtClean="0">
                <a:solidFill>
                  <a:schemeClr val="tx1"/>
                </a:solidFill>
              </a:rPr>
              <a:t>Permitirá </a:t>
            </a:r>
            <a:r>
              <a:rPr lang="es-MX" sz="1600" dirty="0">
                <a:solidFill>
                  <a:schemeClr val="tx1"/>
                </a:solidFill>
              </a:rPr>
              <a:t>a la Secretaría una comunicación directa entre los directores de escuela y las autoridades educativas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7308304" y="3083812"/>
            <a:ext cx="484632" cy="41719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611560" y="3501008"/>
            <a:ext cx="2664296" cy="309634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 smtClean="0">
                <a:solidFill>
                  <a:schemeClr val="tx1"/>
                </a:solidFill>
              </a:rPr>
              <a:t>Instrumento de apoyo para:</a:t>
            </a:r>
          </a:p>
          <a:p>
            <a:endParaRPr lang="es-MX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MX" sz="1600" dirty="0" smtClean="0">
                <a:solidFill>
                  <a:schemeClr val="tx1"/>
                </a:solidFill>
              </a:rPr>
              <a:t>Autonomía de gestión de las escuelas</a:t>
            </a:r>
          </a:p>
          <a:p>
            <a:endParaRPr lang="es-MX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MX" sz="1600" dirty="0" smtClean="0">
                <a:solidFill>
                  <a:schemeClr val="tx1"/>
                </a:solidFill>
              </a:rPr>
              <a:t>Operación del Servicio Profesional Docente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7" name="6 Flecha izquierda"/>
          <p:cNvSpPr/>
          <p:nvPr/>
        </p:nvSpPr>
        <p:spPr>
          <a:xfrm>
            <a:off x="3275856" y="4581128"/>
            <a:ext cx="576064" cy="484632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37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3058</Words>
  <Application>Microsoft Office PowerPoint</Application>
  <PresentationFormat>Presentación en pantalla (4:3)</PresentationFormat>
  <Paragraphs>313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Reforma Educativa Reformas Constitucional y Legislativa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ABEL TORRES FRENANDEZ</dc:creator>
  <cp:lastModifiedBy>ABEL TORRES FRENANDEZ</cp:lastModifiedBy>
  <cp:revision>280</cp:revision>
  <cp:lastPrinted>2014-01-14T18:23:43Z</cp:lastPrinted>
  <dcterms:created xsi:type="dcterms:W3CDTF">2013-09-26T17:09:08Z</dcterms:created>
  <dcterms:modified xsi:type="dcterms:W3CDTF">2014-01-14T18:34:37Z</dcterms:modified>
</cp:coreProperties>
</file>